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5"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90449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23275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23768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55230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BBAFB9-EAF7-4256-8D2F-FE793A88A03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81396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BBAFB9-EAF7-4256-8D2F-FE793A88A03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44914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BBAFB9-EAF7-4256-8D2F-FE793A88A039}"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78539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BAFB9-EAF7-4256-8D2F-FE793A88A039}"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7930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BAFB9-EAF7-4256-8D2F-FE793A88A039}"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2113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BAFB9-EAF7-4256-8D2F-FE793A88A03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167617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BAFB9-EAF7-4256-8D2F-FE793A88A03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73630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BAFB9-EAF7-4256-8D2F-FE793A88A039}" type="datetimeFigureOut">
              <a:rPr lang="en-US" smtClean="0"/>
              <a:t>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0D758-3780-40A1-93C5-75DBFB8A6135}" type="slidenum">
              <a:rPr lang="en-US" smtClean="0"/>
              <a:t>‹#›</a:t>
            </a:fld>
            <a:endParaRPr lang="en-US"/>
          </a:p>
        </p:txBody>
      </p:sp>
    </p:spTree>
    <p:extLst>
      <p:ext uri="{BB962C8B-B14F-4D97-AF65-F5344CB8AC3E}">
        <p14:creationId xmlns:p14="http://schemas.microsoft.com/office/powerpoint/2010/main" val="343313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991244"/>
            <a:ext cx="9144000" cy="2387600"/>
          </a:xfrm>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Git Lecture-2</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1524000" y="3602036"/>
            <a:ext cx="9144000" cy="3094327"/>
          </a:xfrm>
        </p:spPr>
        <p:txBody>
          <a:bodyPr>
            <a:normAutofit/>
          </a:bodyPr>
          <a:lstStyle/>
          <a:p>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807803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Removing/Renaming Files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4"/>
            <a:ext cx="10845800" cy="4787612"/>
          </a:xfrm>
        </p:spPr>
        <p:txBody>
          <a:bodyPr>
            <a:normAutofit fontScale="77500" lnSpcReduction="20000"/>
          </a:bodyPr>
          <a:lstStyle/>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To remove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file we need to delete it from our working directory and staging area.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rm file.txt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instead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rm file.txt which removes file from both places. Afterwards we can commit the changes.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rm --cached -r file1.txt (this will remove file1 from staging area but not from working directory)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For renaming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mv file.txt filenew.txt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(file.txt would be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unstaged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and filenew.txt would be untracked.)</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ls-files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file.txt filenew.txt (to stage both files)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instead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mv file.txt filenew.txt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63214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267791"/>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.Gitignore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13922" y="1593354"/>
            <a:ext cx="10515600" cy="4351338"/>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.gitingore is the file which contains all files and other stuff which we need to ignore. This should be created at root of your project. This file doesn’t have any name just have extension.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code .gitignore (to open gitignore file in VS code)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.gitignore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folder/ (to add a complete directory in gitignore)</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file.txt (to add a file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*.log (all log files)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 a file to gitignore before committing it because it would not be ignored as it would be in staged area. To ignore this kind of file first remove file from staged area, add to gitignore and then commit.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github.com/github/gitignore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find different gitignore templates for different programming languages at this link.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8168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Short Status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command shows a detailed status instead of that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which shows a short meaningful status.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Example: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file1 and file2.</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changes to file1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 file1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another change to file1</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 file2</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22287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Staged and Unstaged Changes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just shows which files are modified but not the real content which is modified, for that we use “diff” command.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diff (shows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unstaged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changes)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diff --staged (shows changes between last commit and current staging area.)</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represents old + represents new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Red color represents removal Green color represents addition</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-1,3 +1,5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-1,3 section is showing details for old copy means from line 1, 3 objects are extracted.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+1,5 section shows the new copy is in staging area means from line 1, 5 objects are extracted. 2 of them are the changes added to the file.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1236373" y="2622261"/>
            <a:ext cx="2973429" cy="1838902"/>
          </a:xfrm>
          <a:prstGeom prst="rect">
            <a:avLst/>
          </a:prstGeom>
        </p:spPr>
      </p:pic>
      <p:pic>
        <p:nvPicPr>
          <p:cNvPr id="5" name="Picture 4"/>
          <p:cNvPicPr>
            <a:picLocks noChangeAspect="1"/>
          </p:cNvPicPr>
          <p:nvPr/>
        </p:nvPicPr>
        <p:blipFill>
          <a:blip r:embed="rId3"/>
          <a:stretch>
            <a:fillRect/>
          </a:stretch>
        </p:blipFill>
        <p:spPr>
          <a:xfrm>
            <a:off x="4318216" y="2622261"/>
            <a:ext cx="2996984" cy="1838902"/>
          </a:xfrm>
          <a:prstGeom prst="rect">
            <a:avLst/>
          </a:prstGeom>
        </p:spPr>
      </p:pic>
      <p:pic>
        <p:nvPicPr>
          <p:cNvPr id="6" name="Picture 5"/>
          <p:cNvPicPr>
            <a:picLocks noChangeAspect="1"/>
          </p:cNvPicPr>
          <p:nvPr/>
        </p:nvPicPr>
        <p:blipFill>
          <a:blip r:embed="rId4"/>
          <a:stretch>
            <a:fillRect/>
          </a:stretch>
        </p:blipFill>
        <p:spPr>
          <a:xfrm>
            <a:off x="7581178" y="2617209"/>
            <a:ext cx="2772786" cy="1841886"/>
          </a:xfrm>
          <a:prstGeom prst="rect">
            <a:avLst/>
          </a:prstGeom>
        </p:spPr>
      </p:pic>
      <p:pic>
        <p:nvPicPr>
          <p:cNvPr id="7" name="Picture 6">
            <a:extLst>
              <a:ext uri="{FF2B5EF4-FFF2-40B4-BE49-F238E27FC236}">
                <a16:creationId xmlns="" xmlns:a16="http://schemas.microsoft.com/office/drawing/2014/main" id="{74B69264-9C5D-ADEF-98CB-1AF7FA690EE4}"/>
              </a:ext>
            </a:extLst>
          </p:cNvPr>
          <p:cNvPicPr>
            <a:picLocks noChangeAspect="1"/>
          </p:cNvPicPr>
          <p:nvPr/>
        </p:nvPicPr>
        <p:blipFill>
          <a:blip r:embed="rId5"/>
          <a:stretch>
            <a:fillRect/>
          </a:stretch>
        </p:blipFill>
        <p:spPr>
          <a:xfrm>
            <a:off x="10873013" y="447365"/>
            <a:ext cx="1018381" cy="540457"/>
          </a:xfrm>
          <a:prstGeom prst="rect">
            <a:avLst/>
          </a:prstGeom>
        </p:spPr>
      </p:pic>
      <p:sp>
        <p:nvSpPr>
          <p:cNvPr id="8" name="TextBox 7">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3445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586" y="570194"/>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Visual Diff Tools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375794" y="2018586"/>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VS Code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KDiff3</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P4Merge</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WinMerge (Windows only)</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887779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745"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History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7382" y="1882110"/>
            <a:ext cx="10034813"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log (this commands shows the history of the commits made to repo)</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Default sorting order is latest to the oldest. Press space to scroll down. Press q to quit.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log --oneline (shows the summary of the commits instead of detailed description of the commit)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log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--oneline  --reverse (reverse the sort order)</a:t>
            </a: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0536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Commits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703408"/>
            <a:ext cx="10034813"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&lt;unique identifier of commit&gt; (shows the changes in the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 (shows the latest commit)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HEAD~1 (shows commit before the latest. You can increase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num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and see the previous commits).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HEAD~1:file.txt (to see the final version of the file not the differences)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ls-tree  HEAD~1 (shows the files and directories in a commit)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note: blob represents the files, tree represents directories.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8360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Unstaging Files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1848" y="1916386"/>
            <a:ext cx="10230134" cy="435133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had made changes to a file and added it to staging area you can unstage those changes without deleting the file.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restore  --staged file.txt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command would restore file.txt from the latest snapshot committed to the repository.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70292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71759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Deleting Commits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reset &lt;commit id&gt; </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would unstage all the changes made in the commits which were pushed after the commit you are resetting to.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1820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57" y="62679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Discarding Local Changes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31796"/>
            <a:ext cx="10034813"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restore . (this would undo all local changes made by you and replaces everything except untracked files with latest snapshot)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clean -f -d (use to clean untracked files)</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note: -f is used to forcefully perform the operation, -d is used to clean the directories.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4955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77500" lnSpcReduction="2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Initiating Repository</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Workflow</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Commit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Removing/Renaming Files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.gitignore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Short Status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Viewing Staged and Unstaged Changes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Viewing History</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Unstaging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Files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Deleting Commits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Discarding Local Changes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Restoring File to an Earlier Version</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3833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76917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Restoring File to an Earlier Version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296219"/>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restore --source=HEAD~1 file.txt (restore file from previous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By reverting the commit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107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642738"/>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Initializing A Repository</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233985" y="2025903"/>
            <a:ext cx="10515600" cy="4351338"/>
          </a:xfrm>
        </p:spPr>
        <p:txBody>
          <a:bodyPr>
            <a:normAutofit/>
          </a:bodyPr>
          <a:lstStyle/>
          <a:p>
            <a:r>
              <a:rPr lang="en-US" dirty="0"/>
              <a:t>g</a:t>
            </a:r>
            <a:r>
              <a:rPr lang="en-US" dirty="0" smtClean="0"/>
              <a:t>it init</a:t>
            </a:r>
            <a:endParaRPr lang="en-US" dirty="0"/>
          </a:p>
          <a:p>
            <a:r>
              <a:rPr lang="en-US" dirty="0" smtClean="0"/>
              <a:t>ls -a</a:t>
            </a:r>
          </a:p>
          <a:p>
            <a:r>
              <a:rPr lang="en-US" dirty="0" smtClean="0"/>
              <a:t>rm -rf .git</a:t>
            </a:r>
          </a:p>
          <a:p>
            <a:endParaRPr lang="en-US" dirty="0"/>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8258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485319"/>
            <a:ext cx="10515600" cy="1325563"/>
          </a:xfrm>
        </p:spPr>
        <p:txBody>
          <a:bodyPr>
            <a:normAutofit/>
          </a:bodyPr>
          <a:lstStyle/>
          <a:p>
            <a:r>
              <a:rPr lang="en-US" sz="3200" b="1" dirty="0" smtClean="0"/>
              <a:t>Workflow</a:t>
            </a:r>
            <a:endParaRPr lang="en-US" sz="3200" b="1" dirty="0"/>
          </a:p>
        </p:txBody>
      </p:sp>
      <p:sp>
        <p:nvSpPr>
          <p:cNvPr id="3" name="Content Placeholder 2"/>
          <p:cNvSpPr>
            <a:spLocks noGrp="1"/>
          </p:cNvSpPr>
          <p:nvPr>
            <p:ph idx="1"/>
          </p:nvPr>
        </p:nvSpPr>
        <p:spPr>
          <a:xfrm>
            <a:off x="944732" y="1616378"/>
            <a:ext cx="10515600" cy="4351338"/>
          </a:xfrm>
        </p:spPr>
        <p:txBody>
          <a:bodyPr>
            <a:normAutofit/>
          </a:bodyPr>
          <a:lstStyle/>
          <a:p>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Snapshot</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Git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project have a git repository which is actually a hidden sub-directory, it stores the commits made to the project. Git commit is just like a snapshot, we make changes to different files and then we commit those changes so basically a snapshot is taken and is saved in that repository.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1733266" y="3302758"/>
            <a:ext cx="8652680" cy="2926908"/>
          </a:xfrm>
          <a:prstGeom prst="rect">
            <a:avLst/>
          </a:prstGeom>
        </p:spPr>
      </p:pic>
      <p:pic>
        <p:nvPicPr>
          <p:cNvPr id="6" name="Picture 5">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40543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Workflow</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83880"/>
            <a:ext cx="10515600" cy="4351338"/>
          </a:xfrm>
        </p:spPr>
        <p:txBody>
          <a:bodyPr>
            <a:normAutofit/>
          </a:bodyPr>
          <a:lstStyle/>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Staging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Staging Area or Index is a special place which resides between project and the hidden git repository. This feature is only available in git. When we are done making changes to our files, instead of directly committing them to repository we push them to staging area for review. If the changes made are fine then we commit them and the snapshot is saved in the repository otherwise we unstage the changes and push another snapshot to the repo.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2607950" y="3931829"/>
            <a:ext cx="6595052" cy="2399447"/>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1748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4777" y="1173707"/>
            <a:ext cx="9389660" cy="4872251"/>
          </a:xfrm>
          <a:prstGeom prst="rect">
            <a:avLst/>
          </a:prstGeom>
        </p:spPr>
      </p:pic>
      <p:sp>
        <p:nvSpPr>
          <p:cNvPr id="3" name="TextBox 2">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169398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918" y="0"/>
            <a:ext cx="10515600" cy="1325563"/>
          </a:xfrm>
        </p:spPr>
        <p:txBody>
          <a:bodyPr>
            <a:normAutofit/>
          </a:bodyPr>
          <a:lstStyle/>
          <a:p>
            <a:r>
              <a:rPr lang="en-US" sz="3200" b="1" dirty="0" smtClean="0"/>
              <a:t>Example</a:t>
            </a:r>
            <a:endParaRPr lang="en-US" sz="3200" b="1" dirty="0"/>
          </a:p>
        </p:txBody>
      </p:sp>
      <p:sp>
        <p:nvSpPr>
          <p:cNvPr id="3" name="Content Placeholder 2"/>
          <p:cNvSpPr>
            <a:spLocks noGrp="1"/>
          </p:cNvSpPr>
          <p:nvPr>
            <p:ph idx="1"/>
          </p:nvPr>
        </p:nvSpPr>
        <p:spPr>
          <a:xfrm>
            <a:off x="838200" y="1204343"/>
            <a:ext cx="10855036" cy="5129358"/>
          </a:xfrm>
        </p:spPr>
        <p:txBody>
          <a:bodyPr>
            <a:normAutofit fontScale="70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file1.txt and file2.txt in the project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add file1.txt and file2.txt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ls-files (to check which files are there in staging area)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“1</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st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change to file1</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file1.txt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“2</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nd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Delete file2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file2.txt (this will remove file2 from staging area)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“3</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 (this will remove file2 from 3</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snapshot in the repo)</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Note: Red is for upstaged changes and green is for staged </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-a -m “this will skip the staging area, not recommended”</a:t>
            </a: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33756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2833" y="987822"/>
            <a:ext cx="9510660" cy="5133199"/>
          </a:xfrm>
          <a:prstGeom prst="rect">
            <a:avLst/>
          </a:prstGeom>
        </p:spPr>
      </p:pic>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72099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87332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Committing Best Practices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Don’t commit very few or too much changes in a single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Commit a single unit of work. A bug fix and a typo should be two different commits.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 meaningful commit messages so that anyone can find the commit easily from the history. </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8235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792</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Git Lecture-2</vt:lpstr>
      <vt:lpstr>Topics</vt:lpstr>
      <vt:lpstr>Initializing A Repository</vt:lpstr>
      <vt:lpstr>Workflow</vt:lpstr>
      <vt:lpstr>Workflow</vt:lpstr>
      <vt:lpstr>PowerPoint Presentation</vt:lpstr>
      <vt:lpstr>Example</vt:lpstr>
      <vt:lpstr>PowerPoint Presentation</vt:lpstr>
      <vt:lpstr>Committing Best Practices</vt:lpstr>
      <vt:lpstr>Removing/Renaming Files</vt:lpstr>
      <vt:lpstr>.Gitignore</vt:lpstr>
      <vt:lpstr>Short Status</vt:lpstr>
      <vt:lpstr>Viewing Staged and Unstaged Changes</vt:lpstr>
      <vt:lpstr>Visual Diff Tools</vt:lpstr>
      <vt:lpstr>Viewing History   </vt:lpstr>
      <vt:lpstr>Viewing Commits</vt:lpstr>
      <vt:lpstr>Unstaging Files</vt:lpstr>
      <vt:lpstr>Deleting Commits</vt:lpstr>
      <vt:lpstr>Discarding Local Changes</vt:lpstr>
      <vt:lpstr>Restoring File to an Earlier Version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Lecture-2</dc:title>
  <dc:creator>Muhammad Faran Tahir</dc:creator>
  <cp:lastModifiedBy>Mehar Hamid Majeed</cp:lastModifiedBy>
  <cp:revision>112</cp:revision>
  <dcterms:created xsi:type="dcterms:W3CDTF">2022-11-22T06:37:37Z</dcterms:created>
  <dcterms:modified xsi:type="dcterms:W3CDTF">2023-02-01T11:52:27Z</dcterms:modified>
</cp:coreProperties>
</file>