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9" r:id="rId4"/>
    <p:sldId id="270" r:id="rId5"/>
    <p:sldId id="271" r:id="rId6"/>
    <p:sldId id="272" r:id="rId7"/>
    <p:sldId id="277" r:id="rId8"/>
    <p:sldId id="273" r:id="rId9"/>
    <p:sldId id="258" r:id="rId10"/>
    <p:sldId id="274" r:id="rId11"/>
    <p:sldId id="275" r:id="rId12"/>
    <p:sldId id="276" r:id="rId13"/>
    <p:sldId id="278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AED82B-BED7-45F9-890E-C398EA5623B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B8FC89DD-BB8C-481A-9168-9A044AED1C36}">
      <dgm:prSet phldrT="[Texto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s-CO" sz="2000" b="1" dirty="0">
              <a:solidFill>
                <a:schemeClr val="tx1"/>
              </a:solidFill>
            </a:rPr>
            <a:t>Base datos</a:t>
          </a:r>
        </a:p>
      </dgm:t>
    </dgm:pt>
    <dgm:pt modelId="{640EEAB4-9BD8-4A86-B5E3-4482FD113766}" type="parTrans" cxnId="{5E13CB1B-8ECD-4A51-9589-F0206E4EBE9B}">
      <dgm:prSet/>
      <dgm:spPr/>
      <dgm:t>
        <a:bodyPr/>
        <a:lstStyle/>
        <a:p>
          <a:endParaRPr lang="es-CO"/>
        </a:p>
      </dgm:t>
    </dgm:pt>
    <dgm:pt modelId="{95B65B82-F38A-4F0E-A66B-CC00B3D019B7}" type="sibTrans" cxnId="{5E13CB1B-8ECD-4A51-9589-F0206E4EBE9B}">
      <dgm:prSet/>
      <dgm:spPr/>
      <dgm:t>
        <a:bodyPr/>
        <a:lstStyle/>
        <a:p>
          <a:endParaRPr lang="es-CO"/>
        </a:p>
      </dgm:t>
    </dgm:pt>
    <dgm:pt modelId="{A9AE74E1-C199-445D-9526-2FD68947E484}">
      <dgm:prSet phldrT="[Texto]"/>
      <dgm:spPr>
        <a:ln>
          <a:solidFill>
            <a:schemeClr val="accent2"/>
          </a:solidFill>
        </a:ln>
      </dgm:spPr>
      <dgm:t>
        <a:bodyPr/>
        <a:lstStyle/>
        <a:p>
          <a:r>
            <a:rPr lang="es-CO" dirty="0"/>
            <a:t>BD no normalizada.</a:t>
          </a:r>
        </a:p>
      </dgm:t>
    </dgm:pt>
    <dgm:pt modelId="{532B16AB-7C9B-457A-BD91-F9768E40892C}" type="parTrans" cxnId="{25C95ECF-DB67-4206-AFD8-11E3CCAF389C}">
      <dgm:prSet/>
      <dgm:spPr/>
      <dgm:t>
        <a:bodyPr/>
        <a:lstStyle/>
        <a:p>
          <a:endParaRPr lang="es-CO"/>
        </a:p>
      </dgm:t>
    </dgm:pt>
    <dgm:pt modelId="{AFF39CBF-0823-41F3-87B0-44165EF60A6D}" type="sibTrans" cxnId="{25C95ECF-DB67-4206-AFD8-11E3CCAF389C}">
      <dgm:prSet/>
      <dgm:spPr/>
      <dgm:t>
        <a:bodyPr/>
        <a:lstStyle/>
        <a:p>
          <a:endParaRPr lang="es-CO"/>
        </a:p>
      </dgm:t>
    </dgm:pt>
    <dgm:pt modelId="{CDDAC9CF-77C3-4621-97C8-C38B8708C106}">
      <dgm:prSet phldrT="[Texto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s-CO" sz="1800" b="1" dirty="0">
              <a:solidFill>
                <a:schemeClr val="tx1"/>
              </a:solidFill>
            </a:rPr>
            <a:t>Sistema </a:t>
          </a:r>
          <a:r>
            <a:rPr lang="es-CO" sz="1800" b="1" dirty="0" err="1">
              <a:solidFill>
                <a:schemeClr val="tx1"/>
              </a:solidFill>
            </a:rPr>
            <a:t>Tracker</a:t>
          </a:r>
          <a:endParaRPr lang="es-CO" sz="1800" b="1" dirty="0">
            <a:solidFill>
              <a:schemeClr val="tx1"/>
            </a:solidFill>
          </a:endParaRPr>
        </a:p>
      </dgm:t>
    </dgm:pt>
    <dgm:pt modelId="{B8577A6D-9129-429A-8AA3-94828C72A81E}" type="parTrans" cxnId="{0D676CBB-4A57-4690-9B69-30B1D271A42C}">
      <dgm:prSet/>
      <dgm:spPr/>
      <dgm:t>
        <a:bodyPr/>
        <a:lstStyle/>
        <a:p>
          <a:endParaRPr lang="es-CO"/>
        </a:p>
      </dgm:t>
    </dgm:pt>
    <dgm:pt modelId="{946C00C7-5200-44CB-ACC3-3822BAB483E4}" type="sibTrans" cxnId="{0D676CBB-4A57-4690-9B69-30B1D271A42C}">
      <dgm:prSet/>
      <dgm:spPr/>
      <dgm:t>
        <a:bodyPr/>
        <a:lstStyle/>
        <a:p>
          <a:endParaRPr lang="es-CO"/>
        </a:p>
      </dgm:t>
    </dgm:pt>
    <dgm:pt modelId="{789EC28C-6F77-4C3F-8E36-1CC0D7779C5F}">
      <dgm:prSet phldrT="[Texto]"/>
      <dgm:spPr>
        <a:ln>
          <a:solidFill>
            <a:schemeClr val="accent2"/>
          </a:solidFill>
        </a:ln>
      </dgm:spPr>
      <dgm:t>
        <a:bodyPr/>
        <a:lstStyle/>
        <a:p>
          <a:r>
            <a:rPr lang="es-CO" dirty="0"/>
            <a:t>Solución Legacy.</a:t>
          </a:r>
        </a:p>
      </dgm:t>
    </dgm:pt>
    <dgm:pt modelId="{A2190D90-AB0C-4EDA-8CFD-C803DD0B4107}" type="parTrans" cxnId="{77C6359D-08A5-4DE7-A532-19DE678163D6}">
      <dgm:prSet/>
      <dgm:spPr/>
      <dgm:t>
        <a:bodyPr/>
        <a:lstStyle/>
        <a:p>
          <a:endParaRPr lang="es-CO"/>
        </a:p>
      </dgm:t>
    </dgm:pt>
    <dgm:pt modelId="{AB1DE456-6B7B-4EB1-8F40-6F98B98AC8F6}" type="sibTrans" cxnId="{77C6359D-08A5-4DE7-A532-19DE678163D6}">
      <dgm:prSet/>
      <dgm:spPr/>
      <dgm:t>
        <a:bodyPr/>
        <a:lstStyle/>
        <a:p>
          <a:endParaRPr lang="es-CO"/>
        </a:p>
      </dgm:t>
    </dgm:pt>
    <dgm:pt modelId="{75EB224F-7D6E-41D5-9D32-881FF4E15410}">
      <dgm:prSet phldrT="[Texto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s-CO" sz="2000" b="1" dirty="0" err="1">
              <a:solidFill>
                <a:schemeClr val="tx1"/>
              </a:solidFill>
            </a:rPr>
            <a:t>KPI´s</a:t>
          </a:r>
          <a:endParaRPr lang="es-CO" sz="2000" b="1" dirty="0">
            <a:solidFill>
              <a:schemeClr val="tx1"/>
            </a:solidFill>
          </a:endParaRPr>
        </a:p>
      </dgm:t>
    </dgm:pt>
    <dgm:pt modelId="{8B400BD4-72A7-425A-8B45-512BE1AF5B67}" type="parTrans" cxnId="{F1B6F9BE-E699-4900-B49A-4BB225E59F85}">
      <dgm:prSet/>
      <dgm:spPr/>
      <dgm:t>
        <a:bodyPr/>
        <a:lstStyle/>
        <a:p>
          <a:endParaRPr lang="es-CO"/>
        </a:p>
      </dgm:t>
    </dgm:pt>
    <dgm:pt modelId="{BFFEA63D-536C-4D9F-9BEC-1410A497AF6B}" type="sibTrans" cxnId="{F1B6F9BE-E699-4900-B49A-4BB225E59F85}">
      <dgm:prSet/>
      <dgm:spPr/>
      <dgm:t>
        <a:bodyPr/>
        <a:lstStyle/>
        <a:p>
          <a:endParaRPr lang="es-CO"/>
        </a:p>
      </dgm:t>
    </dgm:pt>
    <dgm:pt modelId="{5FE32FB6-CE56-4470-9F65-C8FE538B11AA}">
      <dgm:prSet phldrT="[Texto]"/>
      <dgm:spPr>
        <a:ln>
          <a:solidFill>
            <a:schemeClr val="accent2"/>
          </a:solidFill>
        </a:ln>
      </dgm:spPr>
      <dgm:t>
        <a:bodyPr/>
        <a:lstStyle/>
        <a:p>
          <a:r>
            <a:rPr lang="es-CO" dirty="0"/>
            <a:t>Solución no implementada.</a:t>
          </a:r>
        </a:p>
      </dgm:t>
    </dgm:pt>
    <dgm:pt modelId="{EE3C4C14-1A69-4F9C-9CA7-8F1F65056511}" type="parTrans" cxnId="{67384165-4B82-4614-82B9-9AD51FC7DCDC}">
      <dgm:prSet/>
      <dgm:spPr/>
      <dgm:t>
        <a:bodyPr/>
        <a:lstStyle/>
        <a:p>
          <a:endParaRPr lang="es-CO"/>
        </a:p>
      </dgm:t>
    </dgm:pt>
    <dgm:pt modelId="{F93C90B1-B113-49D6-A737-BE5351E8A2CF}" type="sibTrans" cxnId="{67384165-4B82-4614-82B9-9AD51FC7DCDC}">
      <dgm:prSet/>
      <dgm:spPr/>
      <dgm:t>
        <a:bodyPr/>
        <a:lstStyle/>
        <a:p>
          <a:endParaRPr lang="es-CO"/>
        </a:p>
      </dgm:t>
    </dgm:pt>
    <dgm:pt modelId="{6517B2FF-2B00-4BE5-8ECE-032687CFB284}">
      <dgm:prSet phldrT="[Texto]"/>
      <dgm:spPr>
        <a:ln>
          <a:solidFill>
            <a:schemeClr val="accent2"/>
          </a:solidFill>
        </a:ln>
      </dgm:spPr>
      <dgm:t>
        <a:bodyPr/>
        <a:lstStyle/>
        <a:p>
          <a:r>
            <a:rPr lang="es-CO" dirty="0"/>
            <a:t>Obtención de información incompleta.</a:t>
          </a:r>
        </a:p>
      </dgm:t>
    </dgm:pt>
    <dgm:pt modelId="{EB7A9F2D-F075-4589-AD7B-D9CEECF2279C}" type="parTrans" cxnId="{A48E98D4-890F-460C-B300-95FD467550C7}">
      <dgm:prSet/>
      <dgm:spPr/>
      <dgm:t>
        <a:bodyPr/>
        <a:lstStyle/>
        <a:p>
          <a:endParaRPr lang="es-CO"/>
        </a:p>
      </dgm:t>
    </dgm:pt>
    <dgm:pt modelId="{F32C7784-DBA7-4BAE-AB79-2439D0CDB69F}" type="sibTrans" cxnId="{A48E98D4-890F-460C-B300-95FD467550C7}">
      <dgm:prSet/>
      <dgm:spPr/>
      <dgm:t>
        <a:bodyPr/>
        <a:lstStyle/>
        <a:p>
          <a:endParaRPr lang="es-CO"/>
        </a:p>
      </dgm:t>
    </dgm:pt>
    <dgm:pt modelId="{717BAABA-A3F2-4538-BE50-989F7C273B29}">
      <dgm:prSet phldrT="[Texto]"/>
      <dgm:spPr>
        <a:ln>
          <a:solidFill>
            <a:schemeClr val="accent2"/>
          </a:solidFill>
        </a:ln>
      </dgm:spPr>
      <dgm:t>
        <a:bodyPr/>
        <a:lstStyle/>
        <a:p>
          <a:r>
            <a:rPr lang="es-CO" dirty="0"/>
            <a:t>Solución en servicio nube de capa gratuita.</a:t>
          </a:r>
        </a:p>
      </dgm:t>
    </dgm:pt>
    <dgm:pt modelId="{726CEC44-4310-463C-ADF4-CA2688E7658B}" type="parTrans" cxnId="{4B09EBA6-5692-4B69-A6E9-D2EC9E93F601}">
      <dgm:prSet/>
      <dgm:spPr/>
      <dgm:t>
        <a:bodyPr/>
        <a:lstStyle/>
        <a:p>
          <a:endParaRPr lang="es-CO"/>
        </a:p>
      </dgm:t>
    </dgm:pt>
    <dgm:pt modelId="{E89DC1D4-7B0A-4BDF-B4DF-9BA08E0D030D}" type="sibTrans" cxnId="{4B09EBA6-5692-4B69-A6E9-D2EC9E93F601}">
      <dgm:prSet/>
      <dgm:spPr/>
      <dgm:t>
        <a:bodyPr/>
        <a:lstStyle/>
        <a:p>
          <a:endParaRPr lang="es-CO"/>
        </a:p>
      </dgm:t>
    </dgm:pt>
    <dgm:pt modelId="{FFB57C77-C0D8-4120-AEED-0208753A4CF5}">
      <dgm:prSet phldrT="[Texto]"/>
      <dgm:spPr>
        <a:ln>
          <a:solidFill>
            <a:schemeClr val="accent2"/>
          </a:solidFill>
        </a:ln>
      </dgm:spPr>
      <dgm:t>
        <a:bodyPr/>
        <a:lstStyle/>
        <a:p>
          <a:r>
            <a:rPr lang="es-CO" dirty="0"/>
            <a:t>Software desktop.</a:t>
          </a:r>
        </a:p>
      </dgm:t>
    </dgm:pt>
    <dgm:pt modelId="{94D880C0-03B2-4667-909F-07E144A5B2C5}" type="parTrans" cxnId="{F8D89BED-EE3B-4F53-A5A3-D41E8C303D4E}">
      <dgm:prSet/>
      <dgm:spPr/>
      <dgm:t>
        <a:bodyPr/>
        <a:lstStyle/>
        <a:p>
          <a:endParaRPr lang="es-CO"/>
        </a:p>
      </dgm:t>
    </dgm:pt>
    <dgm:pt modelId="{2716AC7A-F836-401E-81DF-2221F12F226A}" type="sibTrans" cxnId="{F8D89BED-EE3B-4F53-A5A3-D41E8C303D4E}">
      <dgm:prSet/>
      <dgm:spPr/>
      <dgm:t>
        <a:bodyPr/>
        <a:lstStyle/>
        <a:p>
          <a:endParaRPr lang="es-CO"/>
        </a:p>
      </dgm:t>
    </dgm:pt>
    <dgm:pt modelId="{940D1B88-EDA1-439E-9136-DD15CDF20EAB}">
      <dgm:prSet phldrT="[Texto]"/>
      <dgm:spPr>
        <a:ln>
          <a:solidFill>
            <a:schemeClr val="accent2"/>
          </a:solidFill>
        </a:ln>
      </dgm:spPr>
      <dgm:t>
        <a:bodyPr/>
        <a:lstStyle/>
        <a:p>
          <a:r>
            <a:rPr lang="es-CO" dirty="0"/>
            <a:t>No escalable.</a:t>
          </a:r>
        </a:p>
      </dgm:t>
    </dgm:pt>
    <dgm:pt modelId="{25D3093B-3662-4F26-AE4D-01BA5B104596}" type="parTrans" cxnId="{6CC23B5C-605E-4ED3-9517-4BFE1FC37260}">
      <dgm:prSet/>
      <dgm:spPr/>
      <dgm:t>
        <a:bodyPr/>
        <a:lstStyle/>
        <a:p>
          <a:endParaRPr lang="es-CO"/>
        </a:p>
      </dgm:t>
    </dgm:pt>
    <dgm:pt modelId="{2305F34E-BB3D-44CC-845F-5BF832986690}" type="sibTrans" cxnId="{6CC23B5C-605E-4ED3-9517-4BFE1FC37260}">
      <dgm:prSet/>
      <dgm:spPr/>
      <dgm:t>
        <a:bodyPr/>
        <a:lstStyle/>
        <a:p>
          <a:endParaRPr lang="es-CO"/>
        </a:p>
      </dgm:t>
    </dgm:pt>
    <dgm:pt modelId="{A1186CC1-DE59-4396-A9DC-D1BE319A5A5E}">
      <dgm:prSet phldrT="[Texto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s-CO" sz="1800" b="1" dirty="0" err="1">
              <a:solidFill>
                <a:schemeClr val="tx1"/>
              </a:solidFill>
            </a:rPr>
            <a:t>Power</a:t>
          </a:r>
          <a:r>
            <a:rPr lang="es-CO" sz="1800" b="1" dirty="0">
              <a:solidFill>
                <a:schemeClr val="tx1"/>
              </a:solidFill>
            </a:rPr>
            <a:t> BI</a:t>
          </a:r>
        </a:p>
      </dgm:t>
    </dgm:pt>
    <dgm:pt modelId="{492E029A-5967-4974-9100-94B7BD49D76E}" type="parTrans" cxnId="{A0C005AA-3B5D-4263-B0FE-7B4EA367DC1C}">
      <dgm:prSet/>
      <dgm:spPr/>
      <dgm:t>
        <a:bodyPr/>
        <a:lstStyle/>
        <a:p>
          <a:endParaRPr lang="es-CO"/>
        </a:p>
      </dgm:t>
    </dgm:pt>
    <dgm:pt modelId="{B6CC2594-A601-4CA7-BE85-1DEA25AAF5CC}" type="sibTrans" cxnId="{A0C005AA-3B5D-4263-B0FE-7B4EA367DC1C}">
      <dgm:prSet/>
      <dgm:spPr/>
      <dgm:t>
        <a:bodyPr/>
        <a:lstStyle/>
        <a:p>
          <a:endParaRPr lang="es-CO"/>
        </a:p>
      </dgm:t>
    </dgm:pt>
    <dgm:pt modelId="{EA30C4FC-B329-49FB-BA44-C45BD749240E}">
      <dgm:prSet phldrT="[Texto]"/>
      <dgm:spPr>
        <a:ln>
          <a:solidFill>
            <a:schemeClr val="accent2"/>
          </a:solidFill>
        </a:ln>
      </dgm:spPr>
      <dgm:t>
        <a:bodyPr/>
        <a:lstStyle/>
        <a:p>
          <a:r>
            <a:rPr lang="es-CO" dirty="0"/>
            <a:t>Solución gratuita.</a:t>
          </a:r>
        </a:p>
      </dgm:t>
    </dgm:pt>
    <dgm:pt modelId="{CC5D194D-6C87-4F47-A945-92BC047B9AD2}" type="parTrans" cxnId="{19047548-8BEB-4351-A597-08F548705C52}">
      <dgm:prSet/>
      <dgm:spPr/>
      <dgm:t>
        <a:bodyPr/>
        <a:lstStyle/>
        <a:p>
          <a:endParaRPr lang="es-CO"/>
        </a:p>
      </dgm:t>
    </dgm:pt>
    <dgm:pt modelId="{DC6F300E-3B85-4DFF-8F9F-683DDEE2B2A7}" type="sibTrans" cxnId="{19047548-8BEB-4351-A597-08F548705C52}">
      <dgm:prSet/>
      <dgm:spPr/>
      <dgm:t>
        <a:bodyPr/>
        <a:lstStyle/>
        <a:p>
          <a:endParaRPr lang="es-CO"/>
        </a:p>
      </dgm:t>
    </dgm:pt>
    <dgm:pt modelId="{6212E053-3901-4978-BE98-F0A83FBF3620}">
      <dgm:prSet phldrT="[Texto]"/>
      <dgm:spPr>
        <a:ln>
          <a:solidFill>
            <a:schemeClr val="accent2"/>
          </a:solidFill>
        </a:ln>
      </dgm:spPr>
      <dgm:t>
        <a:bodyPr/>
        <a:lstStyle/>
        <a:p>
          <a:r>
            <a:rPr lang="es-CO" dirty="0"/>
            <a:t>Solución Desktop.</a:t>
          </a:r>
        </a:p>
      </dgm:t>
    </dgm:pt>
    <dgm:pt modelId="{DAD68689-5AA4-4BDB-88FF-42FB570D46DC}" type="parTrans" cxnId="{7E42B2FE-E7CD-4A85-92C6-D731CDDFB422}">
      <dgm:prSet/>
      <dgm:spPr/>
      <dgm:t>
        <a:bodyPr/>
        <a:lstStyle/>
        <a:p>
          <a:endParaRPr lang="es-CO"/>
        </a:p>
      </dgm:t>
    </dgm:pt>
    <dgm:pt modelId="{E981DFED-A4F1-4333-A6CF-BCF1F86BCE26}" type="sibTrans" cxnId="{7E42B2FE-E7CD-4A85-92C6-D731CDDFB422}">
      <dgm:prSet/>
      <dgm:spPr/>
      <dgm:t>
        <a:bodyPr/>
        <a:lstStyle/>
        <a:p>
          <a:endParaRPr lang="es-CO"/>
        </a:p>
      </dgm:t>
    </dgm:pt>
    <dgm:pt modelId="{05475CDB-941A-4C78-9A5D-57767718074D}" type="pres">
      <dgm:prSet presAssocID="{D8AED82B-BED7-45F9-890E-C398EA5623B7}" presName="linearFlow" presStyleCnt="0">
        <dgm:presLayoutVars>
          <dgm:dir/>
          <dgm:animLvl val="lvl"/>
          <dgm:resizeHandles val="exact"/>
        </dgm:presLayoutVars>
      </dgm:prSet>
      <dgm:spPr/>
    </dgm:pt>
    <dgm:pt modelId="{4C6494AF-8494-4EF5-9D61-C03753E18C98}" type="pres">
      <dgm:prSet presAssocID="{B8FC89DD-BB8C-481A-9168-9A044AED1C36}" presName="composite" presStyleCnt="0"/>
      <dgm:spPr/>
    </dgm:pt>
    <dgm:pt modelId="{18C41CD1-A8E7-411A-8282-AF339860D4B0}" type="pres">
      <dgm:prSet presAssocID="{B8FC89DD-BB8C-481A-9168-9A044AED1C36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7ABC162-81A0-40DF-BDF2-4560F46D5284}" type="pres">
      <dgm:prSet presAssocID="{B8FC89DD-BB8C-481A-9168-9A044AED1C36}" presName="parSh" presStyleLbl="node1" presStyleIdx="0" presStyleCnt="4"/>
      <dgm:spPr/>
    </dgm:pt>
    <dgm:pt modelId="{8224BC99-8B9A-4ACF-A023-3F280ECD80E4}" type="pres">
      <dgm:prSet presAssocID="{B8FC89DD-BB8C-481A-9168-9A044AED1C36}" presName="desTx" presStyleLbl="fgAcc1" presStyleIdx="0" presStyleCnt="4">
        <dgm:presLayoutVars>
          <dgm:bulletEnabled val="1"/>
        </dgm:presLayoutVars>
      </dgm:prSet>
      <dgm:spPr/>
    </dgm:pt>
    <dgm:pt modelId="{FD6A7370-F49D-4162-91B8-F776A643BC6C}" type="pres">
      <dgm:prSet presAssocID="{95B65B82-F38A-4F0E-A66B-CC00B3D019B7}" presName="sibTrans" presStyleLbl="sibTrans2D1" presStyleIdx="0" presStyleCnt="3"/>
      <dgm:spPr/>
    </dgm:pt>
    <dgm:pt modelId="{8890DE8C-E21A-4DE0-8520-412E547B4900}" type="pres">
      <dgm:prSet presAssocID="{95B65B82-F38A-4F0E-A66B-CC00B3D019B7}" presName="connTx" presStyleLbl="sibTrans2D1" presStyleIdx="0" presStyleCnt="3"/>
      <dgm:spPr/>
    </dgm:pt>
    <dgm:pt modelId="{2CABBE9F-49FE-480C-9233-F8E953F04CFF}" type="pres">
      <dgm:prSet presAssocID="{CDDAC9CF-77C3-4621-97C8-C38B8708C106}" presName="composite" presStyleCnt="0"/>
      <dgm:spPr/>
    </dgm:pt>
    <dgm:pt modelId="{1D680538-6EEE-4939-A604-45D2EBAC4C25}" type="pres">
      <dgm:prSet presAssocID="{CDDAC9CF-77C3-4621-97C8-C38B8708C106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51D1170-71F5-4D42-9608-78710773E4DF}" type="pres">
      <dgm:prSet presAssocID="{CDDAC9CF-77C3-4621-97C8-C38B8708C106}" presName="parSh" presStyleLbl="node1" presStyleIdx="1" presStyleCnt="4"/>
      <dgm:spPr/>
    </dgm:pt>
    <dgm:pt modelId="{C7CCC21E-28A2-4A61-BEA4-92F9BD74EDE0}" type="pres">
      <dgm:prSet presAssocID="{CDDAC9CF-77C3-4621-97C8-C38B8708C106}" presName="desTx" presStyleLbl="fgAcc1" presStyleIdx="1" presStyleCnt="4">
        <dgm:presLayoutVars>
          <dgm:bulletEnabled val="1"/>
        </dgm:presLayoutVars>
      </dgm:prSet>
      <dgm:spPr/>
    </dgm:pt>
    <dgm:pt modelId="{21D54516-5EAF-446D-9DF7-EDA0EDEDDCD7}" type="pres">
      <dgm:prSet presAssocID="{946C00C7-5200-44CB-ACC3-3822BAB483E4}" presName="sibTrans" presStyleLbl="sibTrans2D1" presStyleIdx="1" presStyleCnt="3"/>
      <dgm:spPr/>
    </dgm:pt>
    <dgm:pt modelId="{AF347346-CDA1-4FDF-89AE-1530743FD592}" type="pres">
      <dgm:prSet presAssocID="{946C00C7-5200-44CB-ACC3-3822BAB483E4}" presName="connTx" presStyleLbl="sibTrans2D1" presStyleIdx="1" presStyleCnt="3"/>
      <dgm:spPr/>
    </dgm:pt>
    <dgm:pt modelId="{876431A3-39BC-4688-B55E-5DE067AB4976}" type="pres">
      <dgm:prSet presAssocID="{A1186CC1-DE59-4396-A9DC-D1BE319A5A5E}" presName="composite" presStyleCnt="0"/>
      <dgm:spPr/>
    </dgm:pt>
    <dgm:pt modelId="{D9871FD9-5279-4A62-9FFF-C11587917870}" type="pres">
      <dgm:prSet presAssocID="{A1186CC1-DE59-4396-A9DC-D1BE319A5A5E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FF5D788-10A1-4697-A3FE-502AD227D08B}" type="pres">
      <dgm:prSet presAssocID="{A1186CC1-DE59-4396-A9DC-D1BE319A5A5E}" presName="parSh" presStyleLbl="node1" presStyleIdx="2" presStyleCnt="4"/>
      <dgm:spPr/>
    </dgm:pt>
    <dgm:pt modelId="{89DCDEEA-46CF-4EE1-88BB-79174E8911C7}" type="pres">
      <dgm:prSet presAssocID="{A1186CC1-DE59-4396-A9DC-D1BE319A5A5E}" presName="desTx" presStyleLbl="fgAcc1" presStyleIdx="2" presStyleCnt="4">
        <dgm:presLayoutVars>
          <dgm:bulletEnabled val="1"/>
        </dgm:presLayoutVars>
      </dgm:prSet>
      <dgm:spPr/>
    </dgm:pt>
    <dgm:pt modelId="{A0BEFAC5-F4DC-4411-8CDD-D3196ADC88F4}" type="pres">
      <dgm:prSet presAssocID="{B6CC2594-A601-4CA7-BE85-1DEA25AAF5CC}" presName="sibTrans" presStyleLbl="sibTrans2D1" presStyleIdx="2" presStyleCnt="3"/>
      <dgm:spPr/>
    </dgm:pt>
    <dgm:pt modelId="{9A5C50AF-A11D-4A35-87C0-7306260D7E41}" type="pres">
      <dgm:prSet presAssocID="{B6CC2594-A601-4CA7-BE85-1DEA25AAF5CC}" presName="connTx" presStyleLbl="sibTrans2D1" presStyleIdx="2" presStyleCnt="3"/>
      <dgm:spPr/>
    </dgm:pt>
    <dgm:pt modelId="{52CC39CE-D1E4-48AA-AA1E-1320DF4709EB}" type="pres">
      <dgm:prSet presAssocID="{75EB224F-7D6E-41D5-9D32-881FF4E15410}" presName="composite" presStyleCnt="0"/>
      <dgm:spPr/>
    </dgm:pt>
    <dgm:pt modelId="{7BEEE3D2-27B5-429F-8122-95F0FB6FFB67}" type="pres">
      <dgm:prSet presAssocID="{75EB224F-7D6E-41D5-9D32-881FF4E15410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46C973D-3252-4CC8-96F4-AD9E9E399E99}" type="pres">
      <dgm:prSet presAssocID="{75EB224F-7D6E-41D5-9D32-881FF4E15410}" presName="parSh" presStyleLbl="node1" presStyleIdx="3" presStyleCnt="4"/>
      <dgm:spPr/>
    </dgm:pt>
    <dgm:pt modelId="{BD178D81-1A76-436E-9A79-F5D500422484}" type="pres">
      <dgm:prSet presAssocID="{75EB224F-7D6E-41D5-9D32-881FF4E15410}" presName="desTx" presStyleLbl="fgAcc1" presStyleIdx="3" presStyleCnt="4">
        <dgm:presLayoutVars>
          <dgm:bulletEnabled val="1"/>
        </dgm:presLayoutVars>
      </dgm:prSet>
      <dgm:spPr/>
    </dgm:pt>
  </dgm:ptLst>
  <dgm:cxnLst>
    <dgm:cxn modelId="{5E13CB1B-8ECD-4A51-9589-F0206E4EBE9B}" srcId="{D8AED82B-BED7-45F9-890E-C398EA5623B7}" destId="{B8FC89DD-BB8C-481A-9168-9A044AED1C36}" srcOrd="0" destOrd="0" parTransId="{640EEAB4-9BD8-4A86-B5E3-4482FD113766}" sibTransId="{95B65B82-F38A-4F0E-A66B-CC00B3D019B7}"/>
    <dgm:cxn modelId="{7686FB24-073F-4755-954A-0AFCF41BE279}" type="presOf" srcId="{B8FC89DD-BB8C-481A-9168-9A044AED1C36}" destId="{97ABC162-81A0-40DF-BDF2-4560F46D5284}" srcOrd="1" destOrd="0" presId="urn:microsoft.com/office/officeart/2005/8/layout/process3"/>
    <dgm:cxn modelId="{24635A36-0D4F-4746-9924-091A2677A1DE}" type="presOf" srcId="{717BAABA-A3F2-4538-BE50-989F7C273B29}" destId="{8224BC99-8B9A-4ACF-A023-3F280ECD80E4}" srcOrd="0" destOrd="2" presId="urn:microsoft.com/office/officeart/2005/8/layout/process3"/>
    <dgm:cxn modelId="{F959A73A-1BCC-43EF-9D22-E1BACB058C29}" type="presOf" srcId="{B6CC2594-A601-4CA7-BE85-1DEA25AAF5CC}" destId="{9A5C50AF-A11D-4A35-87C0-7306260D7E41}" srcOrd="1" destOrd="0" presId="urn:microsoft.com/office/officeart/2005/8/layout/process3"/>
    <dgm:cxn modelId="{3DF8E63B-4569-4255-A36E-72445B089314}" type="presOf" srcId="{CDDAC9CF-77C3-4621-97C8-C38B8708C106}" destId="{1D680538-6EEE-4939-A604-45D2EBAC4C25}" srcOrd="0" destOrd="0" presId="urn:microsoft.com/office/officeart/2005/8/layout/process3"/>
    <dgm:cxn modelId="{C1184140-6F8E-482C-A81B-2B837EE57494}" type="presOf" srcId="{CDDAC9CF-77C3-4621-97C8-C38B8708C106}" destId="{A51D1170-71F5-4D42-9608-78710773E4DF}" srcOrd="1" destOrd="0" presId="urn:microsoft.com/office/officeart/2005/8/layout/process3"/>
    <dgm:cxn modelId="{6CC23B5C-605E-4ED3-9517-4BFE1FC37260}" srcId="{CDDAC9CF-77C3-4621-97C8-C38B8708C106}" destId="{940D1B88-EDA1-439E-9136-DD15CDF20EAB}" srcOrd="2" destOrd="0" parTransId="{25D3093B-3662-4F26-AE4D-01BA5B104596}" sibTransId="{2305F34E-BB3D-44CC-845F-5BF832986690}"/>
    <dgm:cxn modelId="{67384165-4B82-4614-82B9-9AD51FC7DCDC}" srcId="{75EB224F-7D6E-41D5-9D32-881FF4E15410}" destId="{5FE32FB6-CE56-4470-9F65-C8FE538B11AA}" srcOrd="0" destOrd="0" parTransId="{EE3C4C14-1A69-4F9C-9CA7-8F1F65056511}" sibTransId="{F93C90B1-B113-49D6-A737-BE5351E8A2CF}"/>
    <dgm:cxn modelId="{19047548-8BEB-4351-A597-08F548705C52}" srcId="{A1186CC1-DE59-4396-A9DC-D1BE319A5A5E}" destId="{EA30C4FC-B329-49FB-BA44-C45BD749240E}" srcOrd="0" destOrd="0" parTransId="{CC5D194D-6C87-4F47-A945-92BC047B9AD2}" sibTransId="{DC6F300E-3B85-4DFF-8F9F-683DDEE2B2A7}"/>
    <dgm:cxn modelId="{2E2F174C-43F2-4E67-923B-130E03152D25}" type="presOf" srcId="{A1186CC1-DE59-4396-A9DC-D1BE319A5A5E}" destId="{D9871FD9-5279-4A62-9FFF-C11587917870}" srcOrd="0" destOrd="0" presId="urn:microsoft.com/office/officeart/2005/8/layout/process3"/>
    <dgm:cxn modelId="{AD338975-F574-421A-83E3-C8044DE2B942}" type="presOf" srcId="{789EC28C-6F77-4C3F-8E36-1CC0D7779C5F}" destId="{C7CCC21E-28A2-4A61-BEA4-92F9BD74EDE0}" srcOrd="0" destOrd="0" presId="urn:microsoft.com/office/officeart/2005/8/layout/process3"/>
    <dgm:cxn modelId="{76BE3A79-2521-4127-A8F2-8ECD41E144C8}" type="presOf" srcId="{B8FC89DD-BB8C-481A-9168-9A044AED1C36}" destId="{18C41CD1-A8E7-411A-8282-AF339860D4B0}" srcOrd="0" destOrd="0" presId="urn:microsoft.com/office/officeart/2005/8/layout/process3"/>
    <dgm:cxn modelId="{31333085-9243-4D9B-B34D-86F0289ABFE3}" type="presOf" srcId="{FFB57C77-C0D8-4120-AEED-0208753A4CF5}" destId="{C7CCC21E-28A2-4A61-BEA4-92F9BD74EDE0}" srcOrd="0" destOrd="1" presId="urn:microsoft.com/office/officeart/2005/8/layout/process3"/>
    <dgm:cxn modelId="{A5D6748D-4D4D-42CA-89D4-A4B1E04E2461}" type="presOf" srcId="{75EB224F-7D6E-41D5-9D32-881FF4E15410}" destId="{7BEEE3D2-27B5-429F-8122-95F0FB6FFB67}" srcOrd="0" destOrd="0" presId="urn:microsoft.com/office/officeart/2005/8/layout/process3"/>
    <dgm:cxn modelId="{EDA3348E-3C5F-4208-8F39-E302E1D5C6F4}" type="presOf" srcId="{5FE32FB6-CE56-4470-9F65-C8FE538B11AA}" destId="{BD178D81-1A76-436E-9A79-F5D500422484}" srcOrd="0" destOrd="0" presId="urn:microsoft.com/office/officeart/2005/8/layout/process3"/>
    <dgm:cxn modelId="{CD4DF78E-B403-4CD8-B04A-37CE2E42FFA1}" type="presOf" srcId="{6517B2FF-2B00-4BE5-8ECE-032687CFB284}" destId="{8224BC99-8B9A-4ACF-A023-3F280ECD80E4}" srcOrd="0" destOrd="1" presId="urn:microsoft.com/office/officeart/2005/8/layout/process3"/>
    <dgm:cxn modelId="{8C514098-392F-4CEE-9186-2D730BE0A91E}" type="presOf" srcId="{95B65B82-F38A-4F0E-A66B-CC00B3D019B7}" destId="{8890DE8C-E21A-4DE0-8520-412E547B4900}" srcOrd="1" destOrd="0" presId="urn:microsoft.com/office/officeart/2005/8/layout/process3"/>
    <dgm:cxn modelId="{77C6359D-08A5-4DE7-A532-19DE678163D6}" srcId="{CDDAC9CF-77C3-4621-97C8-C38B8708C106}" destId="{789EC28C-6F77-4C3F-8E36-1CC0D7779C5F}" srcOrd="0" destOrd="0" parTransId="{A2190D90-AB0C-4EDA-8CFD-C803DD0B4107}" sibTransId="{AB1DE456-6B7B-4EB1-8F40-6F98B98AC8F6}"/>
    <dgm:cxn modelId="{24A5D9A4-EF9A-4562-A062-DCB584B63A08}" type="presOf" srcId="{A1186CC1-DE59-4396-A9DC-D1BE319A5A5E}" destId="{4FF5D788-10A1-4697-A3FE-502AD227D08B}" srcOrd="1" destOrd="0" presId="urn:microsoft.com/office/officeart/2005/8/layout/process3"/>
    <dgm:cxn modelId="{4B09EBA6-5692-4B69-A6E9-D2EC9E93F601}" srcId="{B8FC89DD-BB8C-481A-9168-9A044AED1C36}" destId="{717BAABA-A3F2-4538-BE50-989F7C273B29}" srcOrd="2" destOrd="0" parTransId="{726CEC44-4310-463C-ADF4-CA2688E7658B}" sibTransId="{E89DC1D4-7B0A-4BDF-B4DF-9BA08E0D030D}"/>
    <dgm:cxn modelId="{A0C005AA-3B5D-4263-B0FE-7B4EA367DC1C}" srcId="{D8AED82B-BED7-45F9-890E-C398EA5623B7}" destId="{A1186CC1-DE59-4396-A9DC-D1BE319A5A5E}" srcOrd="2" destOrd="0" parTransId="{492E029A-5967-4974-9100-94B7BD49D76E}" sibTransId="{B6CC2594-A601-4CA7-BE85-1DEA25AAF5CC}"/>
    <dgm:cxn modelId="{167B5BB9-D236-4B6A-845B-701C78025F53}" type="presOf" srcId="{B6CC2594-A601-4CA7-BE85-1DEA25AAF5CC}" destId="{A0BEFAC5-F4DC-4411-8CDD-D3196ADC88F4}" srcOrd="0" destOrd="0" presId="urn:microsoft.com/office/officeart/2005/8/layout/process3"/>
    <dgm:cxn modelId="{0D676CBB-4A57-4690-9B69-30B1D271A42C}" srcId="{D8AED82B-BED7-45F9-890E-C398EA5623B7}" destId="{CDDAC9CF-77C3-4621-97C8-C38B8708C106}" srcOrd="1" destOrd="0" parTransId="{B8577A6D-9129-429A-8AA3-94828C72A81E}" sibTransId="{946C00C7-5200-44CB-ACC3-3822BAB483E4}"/>
    <dgm:cxn modelId="{F1B6F9BE-E699-4900-B49A-4BB225E59F85}" srcId="{D8AED82B-BED7-45F9-890E-C398EA5623B7}" destId="{75EB224F-7D6E-41D5-9D32-881FF4E15410}" srcOrd="3" destOrd="0" parTransId="{8B400BD4-72A7-425A-8B45-512BE1AF5B67}" sibTransId="{BFFEA63D-536C-4D9F-9BEC-1410A497AF6B}"/>
    <dgm:cxn modelId="{2E6AD5C2-A515-46FD-8C44-4008A974E554}" type="presOf" srcId="{D8AED82B-BED7-45F9-890E-C398EA5623B7}" destId="{05475CDB-941A-4C78-9A5D-57767718074D}" srcOrd="0" destOrd="0" presId="urn:microsoft.com/office/officeart/2005/8/layout/process3"/>
    <dgm:cxn modelId="{3D6D6BC7-0CAB-4E58-89FA-4D0B657D6D7E}" type="presOf" srcId="{EA30C4FC-B329-49FB-BA44-C45BD749240E}" destId="{89DCDEEA-46CF-4EE1-88BB-79174E8911C7}" srcOrd="0" destOrd="0" presId="urn:microsoft.com/office/officeart/2005/8/layout/process3"/>
    <dgm:cxn modelId="{25C95ECF-DB67-4206-AFD8-11E3CCAF389C}" srcId="{B8FC89DD-BB8C-481A-9168-9A044AED1C36}" destId="{A9AE74E1-C199-445D-9526-2FD68947E484}" srcOrd="0" destOrd="0" parTransId="{532B16AB-7C9B-457A-BD91-F9768E40892C}" sibTransId="{AFF39CBF-0823-41F3-87B0-44165EF60A6D}"/>
    <dgm:cxn modelId="{A48E98D4-890F-460C-B300-95FD467550C7}" srcId="{B8FC89DD-BB8C-481A-9168-9A044AED1C36}" destId="{6517B2FF-2B00-4BE5-8ECE-032687CFB284}" srcOrd="1" destOrd="0" parTransId="{EB7A9F2D-F075-4589-AD7B-D9CEECF2279C}" sibTransId="{F32C7784-DBA7-4BAE-AB79-2439D0CDB69F}"/>
    <dgm:cxn modelId="{C32800D6-5AF7-4355-81F2-0865E959DBFF}" type="presOf" srcId="{940D1B88-EDA1-439E-9136-DD15CDF20EAB}" destId="{C7CCC21E-28A2-4A61-BEA4-92F9BD74EDE0}" srcOrd="0" destOrd="2" presId="urn:microsoft.com/office/officeart/2005/8/layout/process3"/>
    <dgm:cxn modelId="{79C0A9DA-DBE8-4541-974B-184B7D2EF530}" type="presOf" srcId="{95B65B82-F38A-4F0E-A66B-CC00B3D019B7}" destId="{FD6A7370-F49D-4162-91B8-F776A643BC6C}" srcOrd="0" destOrd="0" presId="urn:microsoft.com/office/officeart/2005/8/layout/process3"/>
    <dgm:cxn modelId="{6B4A1ADE-72A4-495C-9195-3CB32467579C}" type="presOf" srcId="{946C00C7-5200-44CB-ACC3-3822BAB483E4}" destId="{AF347346-CDA1-4FDF-89AE-1530743FD592}" srcOrd="1" destOrd="0" presId="urn:microsoft.com/office/officeart/2005/8/layout/process3"/>
    <dgm:cxn modelId="{C7E197E1-481E-465F-930E-977E606EA074}" type="presOf" srcId="{75EB224F-7D6E-41D5-9D32-881FF4E15410}" destId="{646C973D-3252-4CC8-96F4-AD9E9E399E99}" srcOrd="1" destOrd="0" presId="urn:microsoft.com/office/officeart/2005/8/layout/process3"/>
    <dgm:cxn modelId="{DB90B7E7-FF7D-491E-B9D8-B80CA63E4F8B}" type="presOf" srcId="{946C00C7-5200-44CB-ACC3-3822BAB483E4}" destId="{21D54516-5EAF-446D-9DF7-EDA0EDEDDCD7}" srcOrd="0" destOrd="0" presId="urn:microsoft.com/office/officeart/2005/8/layout/process3"/>
    <dgm:cxn modelId="{F8D89BED-EE3B-4F53-A5A3-D41E8C303D4E}" srcId="{CDDAC9CF-77C3-4621-97C8-C38B8708C106}" destId="{FFB57C77-C0D8-4120-AEED-0208753A4CF5}" srcOrd="1" destOrd="0" parTransId="{94D880C0-03B2-4667-909F-07E144A5B2C5}" sibTransId="{2716AC7A-F836-401E-81DF-2221F12F226A}"/>
    <dgm:cxn modelId="{A1E6DAF1-8D6F-4438-A0F0-8605499124D6}" type="presOf" srcId="{6212E053-3901-4978-BE98-F0A83FBF3620}" destId="{89DCDEEA-46CF-4EE1-88BB-79174E8911C7}" srcOrd="0" destOrd="1" presId="urn:microsoft.com/office/officeart/2005/8/layout/process3"/>
    <dgm:cxn modelId="{CBA5FEFB-07BA-4C2A-BACB-9E55081443D2}" type="presOf" srcId="{A9AE74E1-C199-445D-9526-2FD68947E484}" destId="{8224BC99-8B9A-4ACF-A023-3F280ECD80E4}" srcOrd="0" destOrd="0" presId="urn:microsoft.com/office/officeart/2005/8/layout/process3"/>
    <dgm:cxn modelId="{7E42B2FE-E7CD-4A85-92C6-D731CDDFB422}" srcId="{A1186CC1-DE59-4396-A9DC-D1BE319A5A5E}" destId="{6212E053-3901-4978-BE98-F0A83FBF3620}" srcOrd="1" destOrd="0" parTransId="{DAD68689-5AA4-4BDB-88FF-42FB570D46DC}" sibTransId="{E981DFED-A4F1-4333-A6CF-BCF1F86BCE26}"/>
    <dgm:cxn modelId="{C55E3B3D-0BE8-4929-9B3D-AAFBFDC66E6C}" type="presParOf" srcId="{05475CDB-941A-4C78-9A5D-57767718074D}" destId="{4C6494AF-8494-4EF5-9D61-C03753E18C98}" srcOrd="0" destOrd="0" presId="urn:microsoft.com/office/officeart/2005/8/layout/process3"/>
    <dgm:cxn modelId="{86F009CD-C36E-4FCB-8D4B-3192F755D9AF}" type="presParOf" srcId="{4C6494AF-8494-4EF5-9D61-C03753E18C98}" destId="{18C41CD1-A8E7-411A-8282-AF339860D4B0}" srcOrd="0" destOrd="0" presId="urn:microsoft.com/office/officeart/2005/8/layout/process3"/>
    <dgm:cxn modelId="{EBF6CA61-8C06-4B06-85D0-C36FB319D2F7}" type="presParOf" srcId="{4C6494AF-8494-4EF5-9D61-C03753E18C98}" destId="{97ABC162-81A0-40DF-BDF2-4560F46D5284}" srcOrd="1" destOrd="0" presId="urn:microsoft.com/office/officeart/2005/8/layout/process3"/>
    <dgm:cxn modelId="{6B3F8223-06E5-41FA-A806-CFFBB0A91990}" type="presParOf" srcId="{4C6494AF-8494-4EF5-9D61-C03753E18C98}" destId="{8224BC99-8B9A-4ACF-A023-3F280ECD80E4}" srcOrd="2" destOrd="0" presId="urn:microsoft.com/office/officeart/2005/8/layout/process3"/>
    <dgm:cxn modelId="{F394B967-CA71-4996-8017-2254E1F432D6}" type="presParOf" srcId="{05475CDB-941A-4C78-9A5D-57767718074D}" destId="{FD6A7370-F49D-4162-91B8-F776A643BC6C}" srcOrd="1" destOrd="0" presId="urn:microsoft.com/office/officeart/2005/8/layout/process3"/>
    <dgm:cxn modelId="{760D4872-F756-4B39-B123-E757BAB5DF78}" type="presParOf" srcId="{FD6A7370-F49D-4162-91B8-F776A643BC6C}" destId="{8890DE8C-E21A-4DE0-8520-412E547B4900}" srcOrd="0" destOrd="0" presId="urn:microsoft.com/office/officeart/2005/8/layout/process3"/>
    <dgm:cxn modelId="{341DF404-4E81-4687-BD0D-1EFA3A16BDE2}" type="presParOf" srcId="{05475CDB-941A-4C78-9A5D-57767718074D}" destId="{2CABBE9F-49FE-480C-9233-F8E953F04CFF}" srcOrd="2" destOrd="0" presId="urn:microsoft.com/office/officeart/2005/8/layout/process3"/>
    <dgm:cxn modelId="{5122B8D8-747E-42BC-98D8-41B158E44477}" type="presParOf" srcId="{2CABBE9F-49FE-480C-9233-F8E953F04CFF}" destId="{1D680538-6EEE-4939-A604-45D2EBAC4C25}" srcOrd="0" destOrd="0" presId="urn:microsoft.com/office/officeart/2005/8/layout/process3"/>
    <dgm:cxn modelId="{661EA672-4791-406C-AB5F-E6D3FE14BBC9}" type="presParOf" srcId="{2CABBE9F-49FE-480C-9233-F8E953F04CFF}" destId="{A51D1170-71F5-4D42-9608-78710773E4DF}" srcOrd="1" destOrd="0" presId="urn:microsoft.com/office/officeart/2005/8/layout/process3"/>
    <dgm:cxn modelId="{040E1CBF-9991-44AA-A019-469569F6F9EC}" type="presParOf" srcId="{2CABBE9F-49FE-480C-9233-F8E953F04CFF}" destId="{C7CCC21E-28A2-4A61-BEA4-92F9BD74EDE0}" srcOrd="2" destOrd="0" presId="urn:microsoft.com/office/officeart/2005/8/layout/process3"/>
    <dgm:cxn modelId="{EA8FEA3C-B0A6-484C-8917-A23760135B08}" type="presParOf" srcId="{05475CDB-941A-4C78-9A5D-57767718074D}" destId="{21D54516-5EAF-446D-9DF7-EDA0EDEDDCD7}" srcOrd="3" destOrd="0" presId="urn:microsoft.com/office/officeart/2005/8/layout/process3"/>
    <dgm:cxn modelId="{7B22B8D7-93B8-4C94-A15A-03645C6F8E22}" type="presParOf" srcId="{21D54516-5EAF-446D-9DF7-EDA0EDEDDCD7}" destId="{AF347346-CDA1-4FDF-89AE-1530743FD592}" srcOrd="0" destOrd="0" presId="urn:microsoft.com/office/officeart/2005/8/layout/process3"/>
    <dgm:cxn modelId="{F5378751-DC10-4FAC-8068-F7624D1BF840}" type="presParOf" srcId="{05475CDB-941A-4C78-9A5D-57767718074D}" destId="{876431A3-39BC-4688-B55E-5DE067AB4976}" srcOrd="4" destOrd="0" presId="urn:microsoft.com/office/officeart/2005/8/layout/process3"/>
    <dgm:cxn modelId="{E0FE390C-6833-4190-8430-275CC710BCA6}" type="presParOf" srcId="{876431A3-39BC-4688-B55E-5DE067AB4976}" destId="{D9871FD9-5279-4A62-9FFF-C11587917870}" srcOrd="0" destOrd="0" presId="urn:microsoft.com/office/officeart/2005/8/layout/process3"/>
    <dgm:cxn modelId="{4B5242A3-C883-44DA-BC7B-188685B7DE18}" type="presParOf" srcId="{876431A3-39BC-4688-B55E-5DE067AB4976}" destId="{4FF5D788-10A1-4697-A3FE-502AD227D08B}" srcOrd="1" destOrd="0" presId="urn:microsoft.com/office/officeart/2005/8/layout/process3"/>
    <dgm:cxn modelId="{95015443-9D84-4577-B13C-93A9C328ECB6}" type="presParOf" srcId="{876431A3-39BC-4688-B55E-5DE067AB4976}" destId="{89DCDEEA-46CF-4EE1-88BB-79174E8911C7}" srcOrd="2" destOrd="0" presId="urn:microsoft.com/office/officeart/2005/8/layout/process3"/>
    <dgm:cxn modelId="{4D6C27F0-8CC5-46B6-AE7E-E6EC76A2C169}" type="presParOf" srcId="{05475CDB-941A-4C78-9A5D-57767718074D}" destId="{A0BEFAC5-F4DC-4411-8CDD-D3196ADC88F4}" srcOrd="5" destOrd="0" presId="urn:microsoft.com/office/officeart/2005/8/layout/process3"/>
    <dgm:cxn modelId="{65A2F9ED-960A-4E00-8806-0192A791F7CB}" type="presParOf" srcId="{A0BEFAC5-F4DC-4411-8CDD-D3196ADC88F4}" destId="{9A5C50AF-A11D-4A35-87C0-7306260D7E41}" srcOrd="0" destOrd="0" presId="urn:microsoft.com/office/officeart/2005/8/layout/process3"/>
    <dgm:cxn modelId="{757C5B70-DDEB-4F35-A30C-6176755506CB}" type="presParOf" srcId="{05475CDB-941A-4C78-9A5D-57767718074D}" destId="{52CC39CE-D1E4-48AA-AA1E-1320DF4709EB}" srcOrd="6" destOrd="0" presId="urn:microsoft.com/office/officeart/2005/8/layout/process3"/>
    <dgm:cxn modelId="{B17D799F-88FA-4F39-B33D-CFEFA6CA1BCC}" type="presParOf" srcId="{52CC39CE-D1E4-48AA-AA1E-1320DF4709EB}" destId="{7BEEE3D2-27B5-429F-8122-95F0FB6FFB67}" srcOrd="0" destOrd="0" presId="urn:microsoft.com/office/officeart/2005/8/layout/process3"/>
    <dgm:cxn modelId="{A27B89AF-DB73-404D-9DFB-FA5AE264098E}" type="presParOf" srcId="{52CC39CE-D1E4-48AA-AA1E-1320DF4709EB}" destId="{646C973D-3252-4CC8-96F4-AD9E9E399E99}" srcOrd="1" destOrd="0" presId="urn:microsoft.com/office/officeart/2005/8/layout/process3"/>
    <dgm:cxn modelId="{4E215245-3477-48C5-8E29-755492E03117}" type="presParOf" srcId="{52CC39CE-D1E4-48AA-AA1E-1320DF4709EB}" destId="{BD178D81-1A76-436E-9A79-F5D50042248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BC162-81A0-40DF-BDF2-4560F46D5284}">
      <dsp:nvSpPr>
        <dsp:cNvPr id="0" name=""/>
        <dsp:cNvSpPr/>
      </dsp:nvSpPr>
      <dsp:spPr>
        <a:xfrm>
          <a:off x="1398" y="358415"/>
          <a:ext cx="1757086" cy="747926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1" kern="1200" dirty="0">
              <a:solidFill>
                <a:schemeClr val="tx1"/>
              </a:solidFill>
            </a:rPr>
            <a:t>Base datos</a:t>
          </a:r>
        </a:p>
      </dsp:txBody>
      <dsp:txXfrm>
        <a:off x="1398" y="358415"/>
        <a:ext cx="1757086" cy="498617"/>
      </dsp:txXfrm>
    </dsp:sp>
    <dsp:sp modelId="{8224BC99-8B9A-4ACF-A023-3F280ECD80E4}">
      <dsp:nvSpPr>
        <dsp:cNvPr id="0" name=""/>
        <dsp:cNvSpPr/>
      </dsp:nvSpPr>
      <dsp:spPr>
        <a:xfrm>
          <a:off x="361283" y="857032"/>
          <a:ext cx="1757086" cy="241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600" kern="1200" dirty="0"/>
            <a:t>BD no normalizada.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600" kern="1200" dirty="0"/>
            <a:t>Obtención de información incompleta.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600" kern="1200" dirty="0"/>
            <a:t>Solución en servicio nube de capa gratuita.</a:t>
          </a:r>
        </a:p>
      </dsp:txBody>
      <dsp:txXfrm>
        <a:off x="412746" y="908495"/>
        <a:ext cx="1654160" cy="2316274"/>
      </dsp:txXfrm>
    </dsp:sp>
    <dsp:sp modelId="{FD6A7370-F49D-4162-91B8-F776A643BC6C}">
      <dsp:nvSpPr>
        <dsp:cNvPr id="0" name=""/>
        <dsp:cNvSpPr/>
      </dsp:nvSpPr>
      <dsp:spPr>
        <a:xfrm>
          <a:off x="2024853" y="388992"/>
          <a:ext cx="564700" cy="4374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300" kern="1200"/>
        </a:p>
      </dsp:txBody>
      <dsp:txXfrm>
        <a:off x="2024853" y="476485"/>
        <a:ext cx="433461" cy="262477"/>
      </dsp:txXfrm>
    </dsp:sp>
    <dsp:sp modelId="{A51D1170-71F5-4D42-9608-78710773E4DF}">
      <dsp:nvSpPr>
        <dsp:cNvPr id="0" name=""/>
        <dsp:cNvSpPr/>
      </dsp:nvSpPr>
      <dsp:spPr>
        <a:xfrm>
          <a:off x="2823957" y="358415"/>
          <a:ext cx="1757086" cy="747926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b="1" kern="1200" dirty="0">
              <a:solidFill>
                <a:schemeClr val="tx1"/>
              </a:solidFill>
            </a:rPr>
            <a:t>Sistema </a:t>
          </a:r>
          <a:r>
            <a:rPr lang="es-CO" sz="1800" b="1" kern="1200" dirty="0" err="1">
              <a:solidFill>
                <a:schemeClr val="tx1"/>
              </a:solidFill>
            </a:rPr>
            <a:t>Tracker</a:t>
          </a:r>
          <a:endParaRPr lang="es-CO" sz="1800" b="1" kern="1200" dirty="0">
            <a:solidFill>
              <a:schemeClr val="tx1"/>
            </a:solidFill>
          </a:endParaRPr>
        </a:p>
      </dsp:txBody>
      <dsp:txXfrm>
        <a:off x="2823957" y="358415"/>
        <a:ext cx="1757086" cy="498617"/>
      </dsp:txXfrm>
    </dsp:sp>
    <dsp:sp modelId="{C7CCC21E-28A2-4A61-BEA4-92F9BD74EDE0}">
      <dsp:nvSpPr>
        <dsp:cNvPr id="0" name=""/>
        <dsp:cNvSpPr/>
      </dsp:nvSpPr>
      <dsp:spPr>
        <a:xfrm>
          <a:off x="3183842" y="857032"/>
          <a:ext cx="1757086" cy="241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600" kern="1200" dirty="0"/>
            <a:t>Solución Legacy.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600" kern="1200" dirty="0"/>
            <a:t>Software desktop.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600" kern="1200" dirty="0"/>
            <a:t>No escalable.</a:t>
          </a:r>
        </a:p>
      </dsp:txBody>
      <dsp:txXfrm>
        <a:off x="3235305" y="908495"/>
        <a:ext cx="1654160" cy="2316274"/>
      </dsp:txXfrm>
    </dsp:sp>
    <dsp:sp modelId="{21D54516-5EAF-446D-9DF7-EDA0EDEDDCD7}">
      <dsp:nvSpPr>
        <dsp:cNvPr id="0" name=""/>
        <dsp:cNvSpPr/>
      </dsp:nvSpPr>
      <dsp:spPr>
        <a:xfrm>
          <a:off x="4847412" y="388992"/>
          <a:ext cx="564700" cy="4374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300" kern="1200"/>
        </a:p>
      </dsp:txBody>
      <dsp:txXfrm>
        <a:off x="4847412" y="476485"/>
        <a:ext cx="433461" cy="262477"/>
      </dsp:txXfrm>
    </dsp:sp>
    <dsp:sp modelId="{4FF5D788-10A1-4697-A3FE-502AD227D08B}">
      <dsp:nvSpPr>
        <dsp:cNvPr id="0" name=""/>
        <dsp:cNvSpPr/>
      </dsp:nvSpPr>
      <dsp:spPr>
        <a:xfrm>
          <a:off x="5646516" y="358415"/>
          <a:ext cx="1757086" cy="747926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b="1" kern="1200" dirty="0" err="1">
              <a:solidFill>
                <a:schemeClr val="tx1"/>
              </a:solidFill>
            </a:rPr>
            <a:t>Power</a:t>
          </a:r>
          <a:r>
            <a:rPr lang="es-CO" sz="1800" b="1" kern="1200" dirty="0">
              <a:solidFill>
                <a:schemeClr val="tx1"/>
              </a:solidFill>
            </a:rPr>
            <a:t> BI</a:t>
          </a:r>
        </a:p>
      </dsp:txBody>
      <dsp:txXfrm>
        <a:off x="5646516" y="358415"/>
        <a:ext cx="1757086" cy="498617"/>
      </dsp:txXfrm>
    </dsp:sp>
    <dsp:sp modelId="{89DCDEEA-46CF-4EE1-88BB-79174E8911C7}">
      <dsp:nvSpPr>
        <dsp:cNvPr id="0" name=""/>
        <dsp:cNvSpPr/>
      </dsp:nvSpPr>
      <dsp:spPr>
        <a:xfrm>
          <a:off x="6006401" y="857032"/>
          <a:ext cx="1757086" cy="241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600" kern="1200" dirty="0"/>
            <a:t>Solución gratuita.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600" kern="1200" dirty="0"/>
            <a:t>Solución Desktop.</a:t>
          </a:r>
        </a:p>
      </dsp:txBody>
      <dsp:txXfrm>
        <a:off x="6057864" y="908495"/>
        <a:ext cx="1654160" cy="2316274"/>
      </dsp:txXfrm>
    </dsp:sp>
    <dsp:sp modelId="{A0BEFAC5-F4DC-4411-8CDD-D3196ADC88F4}">
      <dsp:nvSpPr>
        <dsp:cNvPr id="0" name=""/>
        <dsp:cNvSpPr/>
      </dsp:nvSpPr>
      <dsp:spPr>
        <a:xfrm>
          <a:off x="7669971" y="388992"/>
          <a:ext cx="564700" cy="4374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300" kern="1200"/>
        </a:p>
      </dsp:txBody>
      <dsp:txXfrm>
        <a:off x="7669971" y="476485"/>
        <a:ext cx="433461" cy="262477"/>
      </dsp:txXfrm>
    </dsp:sp>
    <dsp:sp modelId="{646C973D-3252-4CC8-96F4-AD9E9E399E99}">
      <dsp:nvSpPr>
        <dsp:cNvPr id="0" name=""/>
        <dsp:cNvSpPr/>
      </dsp:nvSpPr>
      <dsp:spPr>
        <a:xfrm>
          <a:off x="8469075" y="358415"/>
          <a:ext cx="1757086" cy="747926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1" kern="1200" dirty="0" err="1">
              <a:solidFill>
                <a:schemeClr val="tx1"/>
              </a:solidFill>
            </a:rPr>
            <a:t>KPI´s</a:t>
          </a:r>
          <a:endParaRPr lang="es-CO" sz="2000" b="1" kern="1200" dirty="0">
            <a:solidFill>
              <a:schemeClr val="tx1"/>
            </a:solidFill>
          </a:endParaRPr>
        </a:p>
      </dsp:txBody>
      <dsp:txXfrm>
        <a:off x="8469075" y="358415"/>
        <a:ext cx="1757086" cy="498617"/>
      </dsp:txXfrm>
    </dsp:sp>
    <dsp:sp modelId="{BD178D81-1A76-436E-9A79-F5D500422484}">
      <dsp:nvSpPr>
        <dsp:cNvPr id="0" name=""/>
        <dsp:cNvSpPr/>
      </dsp:nvSpPr>
      <dsp:spPr>
        <a:xfrm>
          <a:off x="8828960" y="857032"/>
          <a:ext cx="1757086" cy="241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600" kern="1200" dirty="0"/>
            <a:t>Solución no implementada.</a:t>
          </a:r>
        </a:p>
      </dsp:txBody>
      <dsp:txXfrm>
        <a:off x="8880423" y="908495"/>
        <a:ext cx="1654160" cy="2316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84157-D496-4344-ACE3-7FE3E5ADD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ADD67F-14F3-47F9-A813-81C44C69A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D03928-EE13-4F2F-8FA0-974F4874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5CE7-F470-4BA2-AE66-F95C44DEB872}" type="datetimeFigureOut">
              <a:rPr lang="es-ES" smtClean="0"/>
              <a:t>10/02/2021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224922-0423-48A1-BEF4-CC150D8DF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DB764D-2C34-4DA4-9B12-71745B1E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A237-ECAC-49FB-BB57-16878C35AC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437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761E7-3287-4A51-83EE-A0B1E4E0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CEA09E-291A-44F3-AD59-CF22FC125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A485A3-FF8A-4EE4-BE3D-73C4BB30A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5CE7-F470-4BA2-AE66-F95C44DEB872}" type="datetimeFigureOut">
              <a:rPr lang="es-ES" smtClean="0"/>
              <a:t>10/02/2021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6B0343-C2F2-4E23-8A76-4725A218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C1761E-58A9-4BFC-B39B-72765154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A237-ECAC-49FB-BB57-16878C35AC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071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B70CF9-E23C-4E79-901D-2916288CB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C6FC41-6932-4C70-8070-3E8FE84A9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0E5138-016C-47BA-AEFB-F3D63A130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5CE7-F470-4BA2-AE66-F95C44DEB872}" type="datetimeFigureOut">
              <a:rPr lang="es-ES" smtClean="0"/>
              <a:t>10/02/2021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C6FF43-C94E-4B91-B437-09AE5CC7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9EC3EA-851F-4BC8-BA6F-F3CFA491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A237-ECAC-49FB-BB57-16878C35AC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667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77DA0-00D9-4C28-A8C9-9A977B19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FCE48A-65F8-496D-AFE7-B4B8DD2A6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5EBFDA-D074-44C2-B785-EBE9E3184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5CE7-F470-4BA2-AE66-F95C44DEB872}" type="datetimeFigureOut">
              <a:rPr lang="es-ES" smtClean="0"/>
              <a:t>10/02/2021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EE85D0-4449-4839-A8E0-F5683011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6EE0ED-418A-455A-B371-07B5002F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A237-ECAC-49FB-BB57-16878C35AC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02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E26BE-9B5C-4DDC-A431-83F3B0D2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C9803F-B38B-46B1-9899-04A838EA5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6EECE1-266F-4071-A419-B6D14EE81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5CE7-F470-4BA2-AE66-F95C44DEB872}" type="datetimeFigureOut">
              <a:rPr lang="es-ES" smtClean="0"/>
              <a:t>10/02/2021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F37BC4-28F7-4D98-AC61-1A4006A9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85F96F-85E0-4112-A7AF-C25A2C9F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A237-ECAC-49FB-BB57-16878C35AC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326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5C1A9-09E2-4D0E-93EA-4833EE44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8EA3C4-4D79-432A-BE9D-06785768C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A4C6DA-8F81-4731-B6A3-BF8B36159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DC6FDD-F71F-4801-B575-C9AF2B91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5CE7-F470-4BA2-AE66-F95C44DEB872}" type="datetimeFigureOut">
              <a:rPr lang="es-ES" smtClean="0"/>
              <a:t>10/02/2021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4BA440-C602-4197-833E-9B375642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A609F7-1207-451E-B7F5-548740511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A237-ECAC-49FB-BB57-16878C35AC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923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569A1-8853-4B9B-BB9B-DE4F60245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31675A-9512-48E1-A52D-D519F514B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D86077-C0B9-4E8D-A44E-D938814F6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A3F0D0A-91C1-4C87-8FF8-D85AC6E94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C919EB7-EFCD-4BCE-8210-06C74DE69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53B90D9-9F8D-4D99-9B22-ADFB518BF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5CE7-F470-4BA2-AE66-F95C44DEB872}" type="datetimeFigureOut">
              <a:rPr lang="es-ES" smtClean="0"/>
              <a:t>10/02/2021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562316B-E336-4AF3-BE14-4D69AF161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5B81FBB-6257-47CE-A1ED-5283A213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A237-ECAC-49FB-BB57-16878C35AC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388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CE789-4687-491D-BE52-2436884A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0FC2A79-B603-4300-812F-338DE6C2A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5CE7-F470-4BA2-AE66-F95C44DEB872}" type="datetimeFigureOut">
              <a:rPr lang="es-ES" smtClean="0"/>
              <a:t>10/02/2021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09B2229-F66E-427E-A35F-014BDE3C6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FE4C065-C5AA-4A9B-80A7-5407E5B8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A237-ECAC-49FB-BB57-16878C35AC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338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97C202E-36C3-4B42-8DEC-6AF4363A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5CE7-F470-4BA2-AE66-F95C44DEB872}" type="datetimeFigureOut">
              <a:rPr lang="es-ES" smtClean="0"/>
              <a:t>10/02/2021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96338FA-1029-483C-861A-B68A9336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A5BCAD-DE8E-4156-80A2-05FD00A9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A237-ECAC-49FB-BB57-16878C35AC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7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C4746-10C7-418C-894E-296C4A174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33E509-1418-4F48-86FC-8C76E2F52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C4E10C-C3B9-42C5-AEE9-15519BE6F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EEE1A8-2DC0-422E-83A4-F52BE92A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5CE7-F470-4BA2-AE66-F95C44DEB872}" type="datetimeFigureOut">
              <a:rPr lang="es-ES" smtClean="0"/>
              <a:t>10/02/2021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DA58C4-F36C-416E-8AA9-9BE6AABFD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1EC2F5-2148-47FB-89EB-ED43E9C5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A237-ECAC-49FB-BB57-16878C35AC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958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F7BE0-473D-4D75-B4EC-EF6751804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AFFB6B-0829-480B-A438-CC2E1E200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F5CD72-4285-472A-85AE-C64C3E633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4C7936-9C8D-4C36-ACC9-7AECDACA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5CE7-F470-4BA2-AE66-F95C44DEB872}" type="datetimeFigureOut">
              <a:rPr lang="es-ES" smtClean="0"/>
              <a:t>10/02/2021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2C15B-94EE-4581-B5F2-C80D194B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EE2E51-C302-4174-86B9-7AC8C9DB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A237-ECAC-49FB-BB57-16878C35AC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60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B5C5AA-E347-47E1-B1A3-B62FF865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511F70-9DD0-4321-9304-01C4461E5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EA556B-EC62-49EF-AD1F-6C232071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B5CE7-F470-4BA2-AE66-F95C44DEB872}" type="datetimeFigureOut">
              <a:rPr lang="es-ES" smtClean="0"/>
              <a:t>10/02/2021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EEDACA-6AC1-4921-88FE-1A690BAFE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76BBB7-1B4B-4DEC-9071-D69AA5F67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BA237-ECAC-49FB-BB57-16878C35AC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32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C6D46C-CC2F-4BE6-835C-32A9EAEAA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7"/>
            <a:ext cx="6117158" cy="4175166"/>
          </a:xfrm>
        </p:spPr>
        <p:txBody>
          <a:bodyPr anchor="ctr">
            <a:normAutofit/>
          </a:bodyPr>
          <a:lstStyle/>
          <a:p>
            <a:pPr algn="r"/>
            <a:r>
              <a:rPr lang="es-ES" sz="9600" dirty="0"/>
              <a:t>PROYECTO ADC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7649F9-9BDE-4ACE-A608-33C28593F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6955" y="2573422"/>
            <a:ext cx="3113064" cy="1795378"/>
          </a:xfrm>
        </p:spPr>
        <p:txBody>
          <a:bodyPr anchor="ctr">
            <a:normAutofit/>
          </a:bodyPr>
          <a:lstStyle/>
          <a:p>
            <a:pPr algn="l"/>
            <a:r>
              <a:rPr lang="es-ES" dirty="0"/>
              <a:t>Presentado por: ANDESSY</a:t>
            </a:r>
          </a:p>
        </p:txBody>
      </p:sp>
      <p:cxnSp>
        <p:nvCxnSpPr>
          <p:cNvPr id="25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216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662250-4C5A-494A-B309-BEC7E21F6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ES" sz="4800" b="1" dirty="0"/>
              <a:t>Opción 1: Macros - Tiempos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B171DD-5E1F-49A1-8BE1-7DCAD0D3D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s-ES" sz="2400" dirty="0"/>
              <a:t>Macros. (2 semanas x 1 recurso = 90 horas)</a:t>
            </a:r>
          </a:p>
          <a:p>
            <a:r>
              <a:rPr lang="es-ES" sz="2400" dirty="0"/>
              <a:t>Modificaciones. (3 días x 1 recurso = 27 horas)</a:t>
            </a:r>
          </a:p>
          <a:p>
            <a:pPr marL="0" indent="0">
              <a:buNone/>
            </a:pPr>
            <a:endParaRPr lang="es-E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114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662250-4C5A-494A-B309-BEC7E21F6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ES" sz="4800" b="1" dirty="0"/>
              <a:t>Opción 2: </a:t>
            </a:r>
            <a:r>
              <a:rPr lang="es-ES" sz="4800" b="1" dirty="0" err="1"/>
              <a:t>ProjectLibre</a:t>
            </a:r>
            <a:r>
              <a:rPr lang="es-ES" sz="4800" b="1" dirty="0"/>
              <a:t> 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B171DD-5E1F-49A1-8BE1-7DCAD0D3D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s-ES" sz="2400" dirty="0"/>
              <a:t>La planificación se haría por medio del proyecto libre (PL).</a:t>
            </a:r>
          </a:p>
          <a:p>
            <a:r>
              <a:rPr lang="es-ES" sz="2400" dirty="0"/>
              <a:t>Las licencias, permisos y asignación de recursos se harían por shift. </a:t>
            </a:r>
          </a:p>
          <a:p>
            <a:r>
              <a:rPr lang="es-ES" sz="2400" dirty="0"/>
              <a:t>La sincronización se haría por medio de modificación de PL.</a:t>
            </a:r>
          </a:p>
          <a:p>
            <a:r>
              <a:rPr lang="es-ES" sz="2400" dirty="0"/>
              <a:t>EL registro de horas seria por </a:t>
            </a:r>
            <a:r>
              <a:rPr lang="es-ES" sz="2400" dirty="0" err="1"/>
              <a:t>Kimai</a:t>
            </a:r>
            <a:r>
              <a:rPr lang="es-ES" sz="2400" dirty="0"/>
              <a:t>.</a:t>
            </a:r>
          </a:p>
          <a:p>
            <a:r>
              <a:rPr lang="es-ES" sz="2400" dirty="0"/>
              <a:t>Los reportes serian por </a:t>
            </a:r>
            <a:r>
              <a:rPr lang="es-ES" sz="2400" dirty="0" err="1"/>
              <a:t>Power</a:t>
            </a:r>
            <a:r>
              <a:rPr lang="es-ES" sz="2400" dirty="0"/>
              <a:t> BI. </a:t>
            </a:r>
          </a:p>
          <a:p>
            <a:r>
              <a:rPr lang="es-ES" sz="2400" dirty="0"/>
              <a:t>Los tiempos muertos serian registrados por el </a:t>
            </a:r>
            <a:r>
              <a:rPr lang="es-ES" sz="2400" dirty="0" err="1"/>
              <a:t>Keylogger</a:t>
            </a:r>
            <a:r>
              <a:rPr lang="es-ES" sz="2400" dirty="0"/>
              <a:t>.</a:t>
            </a:r>
          </a:p>
          <a:p>
            <a:pPr marL="0" indent="0">
              <a:buNone/>
            </a:pPr>
            <a:endParaRPr lang="es-E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685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662250-4C5A-494A-B309-BEC7E21F6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ES" sz="4800" b="1" dirty="0"/>
              <a:t>Opción 2: </a:t>
            </a:r>
            <a:r>
              <a:rPr lang="es-ES" sz="4800" b="1" dirty="0" err="1"/>
              <a:t>ProjectLibre</a:t>
            </a:r>
            <a:r>
              <a:rPr lang="es-ES" sz="4800" b="1" dirty="0"/>
              <a:t> - Tiempos 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B171DD-5E1F-49A1-8BE1-7DCAD0D3D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s-ES" sz="2400" dirty="0" err="1"/>
              <a:t>ProjectLibre</a:t>
            </a:r>
            <a:r>
              <a:rPr lang="es-ES" sz="2400" dirty="0"/>
              <a:t>. (4 semanas x 1 recurso = 180 horas)</a:t>
            </a:r>
          </a:p>
          <a:p>
            <a:r>
              <a:rPr lang="es-ES" sz="2400" dirty="0"/>
              <a:t>Modificaciones. (3 días x 1 recurso = 27 horas)</a:t>
            </a:r>
          </a:p>
          <a:p>
            <a:pPr marL="0" indent="0">
              <a:buNone/>
            </a:pPr>
            <a:endParaRPr lang="es-E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793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C6D46C-CC2F-4BE6-835C-32A9EAEAA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s-ES" sz="8000" dirty="0"/>
              <a:t>GRACIAS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36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6D5872A3-CFF8-4F36-8446-6F1B04585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EC0934-1503-4296-A688-FC4E83E3F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4813"/>
            <a:ext cx="7147352" cy="6333471"/>
            <a:chOff x="329184" y="-555662"/>
            <a:chExt cx="524256" cy="633347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C528A17-D3E6-4463-8942-C4991C05B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9B74AA-0D92-4B16-A6FE-030C4476E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555662"/>
              <a:ext cx="524256" cy="60877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Rectangle 14">
            <a:extLst>
              <a:ext uri="{FF2B5EF4-FFF2-40B4-BE49-F238E27FC236}">
                <a16:creationId xmlns:a16="http://schemas.microsoft.com/office/drawing/2014/main" id="{5E2C537D-FECA-4C7F-A65B-F82518B3A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265180"/>
            <a:ext cx="10999072" cy="57515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FD664D-9983-4A8D-8E33-1933A885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Segoe UI Light" panose="020B0502040204020203" pitchFamily="34" charset="0"/>
              </a:rPr>
              <a:t>Situación actual TI de ADC</a:t>
            </a:r>
            <a:endParaRPr lang="es-ES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1C4481F-217B-447B-BF8C-E29BCBB60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728152"/>
              </p:ext>
            </p:extLst>
          </p:nvPr>
        </p:nvGraphicFramePr>
        <p:xfrm>
          <a:off x="838200" y="1825626"/>
          <a:ext cx="10587446" cy="3634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025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C6D46C-CC2F-4BE6-835C-32A9EAEAA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7"/>
            <a:ext cx="6117158" cy="4175166"/>
          </a:xfrm>
        </p:spPr>
        <p:txBody>
          <a:bodyPr anchor="ctr">
            <a:normAutofit/>
          </a:bodyPr>
          <a:lstStyle/>
          <a:p>
            <a:pPr algn="r"/>
            <a:r>
              <a:rPr lang="es-ES" sz="9600" dirty="0"/>
              <a:t>Soluciones TI</a:t>
            </a:r>
          </a:p>
        </p:txBody>
      </p:sp>
      <p:cxnSp>
        <p:nvCxnSpPr>
          <p:cNvPr id="25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61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6D5872A3-CFF8-4F36-8446-6F1B04585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EC0934-1503-4296-A688-FC4E83E3F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4813"/>
            <a:ext cx="7147352" cy="6333471"/>
            <a:chOff x="329184" y="-555662"/>
            <a:chExt cx="524256" cy="633347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C528A17-D3E6-4463-8942-C4991C05B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9B74AA-0D92-4B16-A6FE-030C4476E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555662"/>
              <a:ext cx="524256" cy="60877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Rectangle 14">
            <a:extLst>
              <a:ext uri="{FF2B5EF4-FFF2-40B4-BE49-F238E27FC236}">
                <a16:creationId xmlns:a16="http://schemas.microsoft.com/office/drawing/2014/main" id="{5E2C537D-FECA-4C7F-A65B-F82518B3A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265180"/>
            <a:ext cx="10999072" cy="57515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FD664D-9983-4A8D-8E33-1933A885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Project Libre</a:t>
            </a:r>
          </a:p>
        </p:txBody>
      </p:sp>
      <p:sp>
        <p:nvSpPr>
          <p:cNvPr id="15" name="Marcador de contenido 4">
            <a:extLst>
              <a:ext uri="{FF2B5EF4-FFF2-40B4-BE49-F238E27FC236}">
                <a16:creationId xmlns:a16="http://schemas.microsoft.com/office/drawing/2014/main" id="{AB18DB32-CBCE-47C6-8B6E-D445E2076B30}"/>
              </a:ext>
            </a:extLst>
          </p:cNvPr>
          <p:cNvSpPr txBox="1">
            <a:spLocks/>
          </p:cNvSpPr>
          <p:nvPr/>
        </p:nvSpPr>
        <p:spPr>
          <a:xfrm>
            <a:off x="1038570" y="2491409"/>
            <a:ext cx="5157787" cy="31442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Buenas practicas de gestión de proyectos.</a:t>
            </a:r>
          </a:p>
          <a:p>
            <a:r>
              <a:rPr lang="es-ES" dirty="0"/>
              <a:t>Orden en información.</a:t>
            </a:r>
          </a:p>
          <a:p>
            <a:r>
              <a:rPr lang="es-ES" dirty="0"/>
              <a:t>Solución replicable a otras organizaciones.</a:t>
            </a:r>
          </a:p>
          <a:p>
            <a:r>
              <a:rPr lang="es-ES" dirty="0"/>
              <a:t>Escalable.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16" name="Marcador de contenido 6">
            <a:extLst>
              <a:ext uri="{FF2B5EF4-FFF2-40B4-BE49-F238E27FC236}">
                <a16:creationId xmlns:a16="http://schemas.microsoft.com/office/drawing/2014/main" id="{A3E49447-81B5-42E4-B593-5BF82124186C}"/>
              </a:ext>
            </a:extLst>
          </p:cNvPr>
          <p:cNvSpPr txBox="1">
            <a:spLocks/>
          </p:cNvSpPr>
          <p:nvPr/>
        </p:nvSpPr>
        <p:spPr>
          <a:xfrm>
            <a:off x="6196357" y="2491409"/>
            <a:ext cx="5183188" cy="31442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Curva de aprendizaje. Por ejem: Asignación de recursos tedioso (inicio).</a:t>
            </a:r>
          </a:p>
          <a:p>
            <a:r>
              <a:rPr lang="es-ES" dirty="0"/>
              <a:t>No cuenta con gestión de recursos humanos. (Vacaciones, permisos, etc.)</a:t>
            </a:r>
          </a:p>
          <a:p>
            <a:endParaRPr lang="es-ES" dirty="0"/>
          </a:p>
        </p:txBody>
      </p:sp>
      <p:sp>
        <p:nvSpPr>
          <p:cNvPr id="19" name="Marcador de texto 3">
            <a:extLst>
              <a:ext uri="{FF2B5EF4-FFF2-40B4-BE49-F238E27FC236}">
                <a16:creationId xmlns:a16="http://schemas.microsoft.com/office/drawing/2014/main" id="{3A3D114C-4938-47FD-841B-4FB8157569F4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A favor</a:t>
            </a:r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3B347F8B-F401-40E9-86D2-65B74E035A33}"/>
              </a:ext>
            </a:extLst>
          </p:cNvPr>
          <p:cNvSpPr txBox="1">
            <a:spLocks/>
          </p:cNvSpPr>
          <p:nvPr/>
        </p:nvSpPr>
        <p:spPr>
          <a:xfrm>
            <a:off x="6240899" y="1685926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En contra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AF63D5A-65E4-4180-B758-4965EB6BF6CB}"/>
              </a:ext>
            </a:extLst>
          </p:cNvPr>
          <p:cNvCxnSpPr>
            <a:cxnSpLocks/>
          </p:cNvCxnSpPr>
          <p:nvPr/>
        </p:nvCxnSpPr>
        <p:spPr>
          <a:xfrm>
            <a:off x="838200" y="2245721"/>
            <a:ext cx="478072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F3B3A548-D820-4663-98D6-A5A7B0E3245A}"/>
              </a:ext>
            </a:extLst>
          </p:cNvPr>
          <p:cNvCxnSpPr>
            <a:cxnSpLocks/>
          </p:cNvCxnSpPr>
          <p:nvPr/>
        </p:nvCxnSpPr>
        <p:spPr>
          <a:xfrm>
            <a:off x="6240899" y="2245721"/>
            <a:ext cx="478072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16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6D5872A3-CFF8-4F36-8446-6F1B04585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EC0934-1503-4296-A688-FC4E83E3F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4813"/>
            <a:ext cx="7147352" cy="6333471"/>
            <a:chOff x="329184" y="-555662"/>
            <a:chExt cx="524256" cy="633347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C528A17-D3E6-4463-8942-C4991C05B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9B74AA-0D92-4B16-A6FE-030C4476E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555662"/>
              <a:ext cx="524256" cy="60877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Rectangle 14">
            <a:extLst>
              <a:ext uri="{FF2B5EF4-FFF2-40B4-BE49-F238E27FC236}">
                <a16:creationId xmlns:a16="http://schemas.microsoft.com/office/drawing/2014/main" id="{5E2C537D-FECA-4C7F-A65B-F82518B3A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265180"/>
            <a:ext cx="10999072" cy="57515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FD664D-9983-4A8D-8E33-1933A885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Tracker</a:t>
            </a:r>
            <a:endParaRPr lang="es-ES" b="1" dirty="0"/>
          </a:p>
        </p:txBody>
      </p:sp>
      <p:sp>
        <p:nvSpPr>
          <p:cNvPr id="15" name="Marcador de contenido 4">
            <a:extLst>
              <a:ext uri="{FF2B5EF4-FFF2-40B4-BE49-F238E27FC236}">
                <a16:creationId xmlns:a16="http://schemas.microsoft.com/office/drawing/2014/main" id="{AB18DB32-CBCE-47C6-8B6E-D445E2076B30}"/>
              </a:ext>
            </a:extLst>
          </p:cNvPr>
          <p:cNvSpPr txBox="1">
            <a:spLocks/>
          </p:cNvSpPr>
          <p:nvPr/>
        </p:nvSpPr>
        <p:spPr>
          <a:xfrm>
            <a:off x="1038570" y="2491409"/>
            <a:ext cx="5157787" cy="31442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Permite administrar las horas de trabajo.</a:t>
            </a:r>
          </a:p>
          <a:p>
            <a:r>
              <a:rPr lang="es-ES" dirty="0"/>
              <a:t>Permite generar requisiciones	.</a:t>
            </a:r>
          </a:p>
          <a:p>
            <a:r>
              <a:rPr lang="es-ES" dirty="0"/>
              <a:t>Tiene una pantalla flotante.</a:t>
            </a:r>
          </a:p>
          <a:p>
            <a:r>
              <a:rPr lang="es-ES" dirty="0"/>
              <a:t>Información en tiempo real.</a:t>
            </a:r>
          </a:p>
          <a:p>
            <a:endParaRPr lang="es-ES" dirty="0"/>
          </a:p>
        </p:txBody>
      </p:sp>
      <p:sp>
        <p:nvSpPr>
          <p:cNvPr id="16" name="Marcador de contenido 6">
            <a:extLst>
              <a:ext uri="{FF2B5EF4-FFF2-40B4-BE49-F238E27FC236}">
                <a16:creationId xmlns:a16="http://schemas.microsoft.com/office/drawing/2014/main" id="{A3E49447-81B5-42E4-B593-5BF82124186C}"/>
              </a:ext>
            </a:extLst>
          </p:cNvPr>
          <p:cNvSpPr txBox="1">
            <a:spLocks/>
          </p:cNvSpPr>
          <p:nvPr/>
        </p:nvSpPr>
        <p:spPr>
          <a:xfrm>
            <a:off x="6196357" y="2491409"/>
            <a:ext cx="5183188" cy="31442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No permite la escalabilidad.</a:t>
            </a:r>
          </a:p>
          <a:p>
            <a:r>
              <a:rPr lang="es-ES" dirty="0"/>
              <a:t>No tiene versionamiento.</a:t>
            </a:r>
          </a:p>
          <a:p>
            <a:r>
              <a:rPr lang="es-ES" dirty="0"/>
              <a:t>Solución escritorio.</a:t>
            </a:r>
          </a:p>
        </p:txBody>
      </p:sp>
      <p:sp>
        <p:nvSpPr>
          <p:cNvPr id="19" name="Marcador de texto 3">
            <a:extLst>
              <a:ext uri="{FF2B5EF4-FFF2-40B4-BE49-F238E27FC236}">
                <a16:creationId xmlns:a16="http://schemas.microsoft.com/office/drawing/2014/main" id="{3A3D114C-4938-47FD-841B-4FB8157569F4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A favor</a:t>
            </a:r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3B347F8B-F401-40E9-86D2-65B74E035A33}"/>
              </a:ext>
            </a:extLst>
          </p:cNvPr>
          <p:cNvSpPr txBox="1">
            <a:spLocks/>
          </p:cNvSpPr>
          <p:nvPr/>
        </p:nvSpPr>
        <p:spPr>
          <a:xfrm>
            <a:off x="6240899" y="1685926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En contra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AF63D5A-65E4-4180-B758-4965EB6BF6CB}"/>
              </a:ext>
            </a:extLst>
          </p:cNvPr>
          <p:cNvCxnSpPr>
            <a:cxnSpLocks/>
          </p:cNvCxnSpPr>
          <p:nvPr/>
        </p:nvCxnSpPr>
        <p:spPr>
          <a:xfrm>
            <a:off x="838200" y="2245721"/>
            <a:ext cx="478072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F3B3A548-D820-4663-98D6-A5A7B0E3245A}"/>
              </a:ext>
            </a:extLst>
          </p:cNvPr>
          <p:cNvCxnSpPr>
            <a:cxnSpLocks/>
          </p:cNvCxnSpPr>
          <p:nvPr/>
        </p:nvCxnSpPr>
        <p:spPr>
          <a:xfrm>
            <a:off x="6240899" y="2245721"/>
            <a:ext cx="478072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927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6D5872A3-CFF8-4F36-8446-6F1B04585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EC0934-1503-4296-A688-FC4E83E3F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4813"/>
            <a:ext cx="7147352" cy="6333471"/>
            <a:chOff x="329184" y="-555662"/>
            <a:chExt cx="524256" cy="633347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C528A17-D3E6-4463-8942-C4991C05B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9B74AA-0D92-4B16-A6FE-030C4476E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555662"/>
              <a:ext cx="524256" cy="60877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Rectangle 14">
            <a:extLst>
              <a:ext uri="{FF2B5EF4-FFF2-40B4-BE49-F238E27FC236}">
                <a16:creationId xmlns:a16="http://schemas.microsoft.com/office/drawing/2014/main" id="{5E2C537D-FECA-4C7F-A65B-F82518B3A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265180"/>
            <a:ext cx="10999072" cy="57515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FD664D-9983-4A8D-8E33-1933A885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Kimai</a:t>
            </a:r>
            <a:endParaRPr lang="es-ES" b="1" dirty="0"/>
          </a:p>
        </p:txBody>
      </p:sp>
      <p:sp>
        <p:nvSpPr>
          <p:cNvPr id="16" name="Marcador de contenido 6">
            <a:extLst>
              <a:ext uri="{FF2B5EF4-FFF2-40B4-BE49-F238E27FC236}">
                <a16:creationId xmlns:a16="http://schemas.microsoft.com/office/drawing/2014/main" id="{A3E49447-81B5-42E4-B593-5BF82124186C}"/>
              </a:ext>
            </a:extLst>
          </p:cNvPr>
          <p:cNvSpPr txBox="1">
            <a:spLocks/>
          </p:cNvSpPr>
          <p:nvPr/>
        </p:nvSpPr>
        <p:spPr>
          <a:xfrm>
            <a:off x="6196357" y="2491409"/>
            <a:ext cx="5183188" cy="31442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La interfaz de usuario no permite modificaciones para hacerlo más usable	</a:t>
            </a:r>
          </a:p>
          <a:p>
            <a:r>
              <a:rPr lang="es-ES" dirty="0"/>
              <a:t>No genera reporte de tiempos muertos desde la app.</a:t>
            </a:r>
          </a:p>
          <a:p>
            <a:r>
              <a:rPr lang="es-ES" dirty="0"/>
              <a:t>No genera requisiciones</a:t>
            </a:r>
          </a:p>
        </p:txBody>
      </p:sp>
      <p:sp>
        <p:nvSpPr>
          <p:cNvPr id="19" name="Marcador de texto 3">
            <a:extLst>
              <a:ext uri="{FF2B5EF4-FFF2-40B4-BE49-F238E27FC236}">
                <a16:creationId xmlns:a16="http://schemas.microsoft.com/office/drawing/2014/main" id="{3A3D114C-4938-47FD-841B-4FB8157569F4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A favor</a:t>
            </a:r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3B347F8B-F401-40E9-86D2-65B74E035A33}"/>
              </a:ext>
            </a:extLst>
          </p:cNvPr>
          <p:cNvSpPr txBox="1">
            <a:spLocks/>
          </p:cNvSpPr>
          <p:nvPr/>
        </p:nvSpPr>
        <p:spPr>
          <a:xfrm>
            <a:off x="6240899" y="1685926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En contra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AF63D5A-65E4-4180-B758-4965EB6BF6CB}"/>
              </a:ext>
            </a:extLst>
          </p:cNvPr>
          <p:cNvCxnSpPr>
            <a:cxnSpLocks/>
          </p:cNvCxnSpPr>
          <p:nvPr/>
        </p:nvCxnSpPr>
        <p:spPr>
          <a:xfrm>
            <a:off x="838200" y="2245721"/>
            <a:ext cx="478072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F3B3A548-D820-4663-98D6-A5A7B0E3245A}"/>
              </a:ext>
            </a:extLst>
          </p:cNvPr>
          <p:cNvCxnSpPr>
            <a:cxnSpLocks/>
          </p:cNvCxnSpPr>
          <p:nvPr/>
        </p:nvCxnSpPr>
        <p:spPr>
          <a:xfrm>
            <a:off x="6240899" y="2245721"/>
            <a:ext cx="478072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Marcador de contenido 3">
            <a:extLst>
              <a:ext uri="{FF2B5EF4-FFF2-40B4-BE49-F238E27FC236}">
                <a16:creationId xmlns:a16="http://schemas.microsoft.com/office/drawing/2014/main" id="{BD473CA1-32EA-47B9-889B-99D47EFE0F04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Permite administrar las horas de trabajo. </a:t>
            </a:r>
          </a:p>
          <a:p>
            <a:r>
              <a:rPr lang="es-ES" dirty="0"/>
              <a:t>Fácil de configurar y relativamente fácil de usar, se pueden configurar usuarios, clientes, proyectos y tareas.	</a:t>
            </a:r>
          </a:p>
          <a:p>
            <a:r>
              <a:rPr lang="es-ES" dirty="0"/>
              <a:t>Permite administrar las tareas en un calendario.</a:t>
            </a:r>
          </a:p>
          <a:p>
            <a:r>
              <a:rPr lang="es-ES" dirty="0"/>
              <a:t>Permite parametrizar modo de seguimiento de tiempo, numero de registros simultáneos, zonas horarias, idioma, colores y mucho más.</a:t>
            </a:r>
          </a:p>
          <a:p>
            <a:r>
              <a:rPr lang="es-ES" dirty="0"/>
              <a:t>Exportaciones de reportes rápidos en una variedad de formatos.</a:t>
            </a:r>
          </a:p>
          <a:p>
            <a:r>
              <a:rPr lang="es-ES" dirty="0"/>
              <a:t>Visualización de reporte personal por semana.</a:t>
            </a:r>
          </a:p>
          <a:p>
            <a:r>
              <a:rPr lang="es-ES" dirty="0"/>
              <a:t>Generación de facturas.</a:t>
            </a:r>
          </a:p>
          <a:p>
            <a:r>
              <a:rPr lang="es-ES" dirty="0"/>
              <a:t>Mantiene los datos seguros.</a:t>
            </a:r>
          </a:p>
          <a:p>
            <a:r>
              <a:rPr lang="es-ES" dirty="0"/>
              <a:t>Se puede alojar en la nube.</a:t>
            </a:r>
          </a:p>
          <a:p>
            <a:r>
              <a:rPr lang="es-ES" dirty="0"/>
              <a:t>Es una aplicación escalable.</a:t>
            </a:r>
          </a:p>
          <a:p>
            <a:r>
              <a:rPr lang="es-ES" dirty="0"/>
              <a:t>Permite edición de tiempos con el rol administrador</a:t>
            </a:r>
          </a:p>
        </p:txBody>
      </p:sp>
    </p:spTree>
    <p:extLst>
      <p:ext uri="{BB962C8B-B14F-4D97-AF65-F5344CB8AC3E}">
        <p14:creationId xmlns:p14="http://schemas.microsoft.com/office/powerpoint/2010/main" val="395265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6D5872A3-CFF8-4F36-8446-6F1B04585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EC0934-1503-4296-A688-FC4E83E3F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4813"/>
            <a:ext cx="7147352" cy="6333471"/>
            <a:chOff x="329184" y="-555662"/>
            <a:chExt cx="524256" cy="633347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C528A17-D3E6-4463-8942-C4991C05B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9B74AA-0D92-4B16-A6FE-030C4476E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555662"/>
              <a:ext cx="524256" cy="60877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Rectangle 14">
            <a:extLst>
              <a:ext uri="{FF2B5EF4-FFF2-40B4-BE49-F238E27FC236}">
                <a16:creationId xmlns:a16="http://schemas.microsoft.com/office/drawing/2014/main" id="{5E2C537D-FECA-4C7F-A65B-F82518B3A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265180"/>
            <a:ext cx="10999072" cy="57515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FD664D-9983-4A8D-8E33-1933A885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KeyLogger</a:t>
            </a:r>
            <a:endParaRPr lang="es-ES" b="1" dirty="0"/>
          </a:p>
        </p:txBody>
      </p:sp>
      <p:sp>
        <p:nvSpPr>
          <p:cNvPr id="16" name="Marcador de contenido 6">
            <a:extLst>
              <a:ext uri="{FF2B5EF4-FFF2-40B4-BE49-F238E27FC236}">
                <a16:creationId xmlns:a16="http://schemas.microsoft.com/office/drawing/2014/main" id="{A3E49447-81B5-42E4-B593-5BF82124186C}"/>
              </a:ext>
            </a:extLst>
          </p:cNvPr>
          <p:cNvSpPr txBox="1">
            <a:spLocks/>
          </p:cNvSpPr>
          <p:nvPr/>
        </p:nvSpPr>
        <p:spPr>
          <a:xfrm>
            <a:off x="6196357" y="2491409"/>
            <a:ext cx="5183188" cy="31442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400" b="0" i="0" dirty="0">
                <a:effectLst/>
                <a:cs typeface="Segoe UI" panose="020B0502040204020203" pitchFamily="34" charset="0"/>
              </a:rPr>
              <a:t>Se requiere alto conocimiento para generar reportes</a:t>
            </a:r>
          </a:p>
        </p:txBody>
      </p:sp>
      <p:sp>
        <p:nvSpPr>
          <p:cNvPr id="19" name="Marcador de texto 3">
            <a:extLst>
              <a:ext uri="{FF2B5EF4-FFF2-40B4-BE49-F238E27FC236}">
                <a16:creationId xmlns:a16="http://schemas.microsoft.com/office/drawing/2014/main" id="{3A3D114C-4938-47FD-841B-4FB8157569F4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A favor</a:t>
            </a:r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3B347F8B-F401-40E9-86D2-65B74E035A33}"/>
              </a:ext>
            </a:extLst>
          </p:cNvPr>
          <p:cNvSpPr txBox="1">
            <a:spLocks/>
          </p:cNvSpPr>
          <p:nvPr/>
        </p:nvSpPr>
        <p:spPr>
          <a:xfrm>
            <a:off x="6240899" y="1685926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En contra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AF63D5A-65E4-4180-B758-4965EB6BF6CB}"/>
              </a:ext>
            </a:extLst>
          </p:cNvPr>
          <p:cNvCxnSpPr>
            <a:cxnSpLocks/>
          </p:cNvCxnSpPr>
          <p:nvPr/>
        </p:nvCxnSpPr>
        <p:spPr>
          <a:xfrm>
            <a:off x="838200" y="2245721"/>
            <a:ext cx="478072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F3B3A548-D820-4663-98D6-A5A7B0E3245A}"/>
              </a:ext>
            </a:extLst>
          </p:cNvPr>
          <p:cNvCxnSpPr>
            <a:cxnSpLocks/>
          </p:cNvCxnSpPr>
          <p:nvPr/>
        </p:nvCxnSpPr>
        <p:spPr>
          <a:xfrm>
            <a:off x="6240899" y="2245721"/>
            <a:ext cx="478072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Marcador de contenido 3">
            <a:extLst>
              <a:ext uri="{FF2B5EF4-FFF2-40B4-BE49-F238E27FC236}">
                <a16:creationId xmlns:a16="http://schemas.microsoft.com/office/drawing/2014/main" id="{BD473CA1-32EA-47B9-889B-99D47EFE0F04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/>
            <a:r>
              <a:rPr lang="es-ES" sz="2400" b="0" i="0" dirty="0">
                <a:effectLst/>
              </a:rPr>
              <a:t>Registra eventos de teclas.</a:t>
            </a:r>
            <a:endParaRPr lang="es-ES" sz="3600" b="0" i="0" dirty="0">
              <a:effectLst/>
            </a:endParaRPr>
          </a:p>
          <a:p>
            <a:pPr indent="-228600" algn="l"/>
            <a:r>
              <a:rPr lang="es-ES" sz="2400" b="0" i="0" dirty="0">
                <a:effectLst/>
              </a:rPr>
              <a:t>Permite</a:t>
            </a:r>
            <a:r>
              <a:rPr lang="es-ES" sz="3600" b="0" i="0" dirty="0">
                <a:effectLst/>
              </a:rPr>
              <a:t> </a:t>
            </a:r>
            <a:r>
              <a:rPr lang="es-ES" sz="2400" b="0" i="0" dirty="0">
                <a:effectLst/>
              </a:rPr>
              <a:t>la</a:t>
            </a:r>
            <a:r>
              <a:rPr lang="es-ES" sz="3600" b="0" i="0" dirty="0">
                <a:effectLst/>
              </a:rPr>
              <a:t> </a:t>
            </a:r>
            <a:r>
              <a:rPr lang="es-ES" sz="2400" b="0" i="0" dirty="0">
                <a:effectLst/>
              </a:rPr>
              <a:t>creación</a:t>
            </a:r>
            <a:r>
              <a:rPr lang="es-ES" sz="3600" b="0" i="0" dirty="0">
                <a:effectLst/>
              </a:rPr>
              <a:t> </a:t>
            </a:r>
            <a:r>
              <a:rPr lang="es-ES" sz="2400" b="0" i="0" dirty="0">
                <a:effectLst/>
              </a:rPr>
              <a:t>de</a:t>
            </a:r>
            <a:r>
              <a:rPr lang="es-ES" sz="3600" b="0" i="0" dirty="0">
                <a:effectLst/>
              </a:rPr>
              <a:t> </a:t>
            </a:r>
            <a:r>
              <a:rPr lang="es-ES" sz="2400" b="0" i="0" dirty="0">
                <a:effectLst/>
              </a:rPr>
              <a:t>un</a:t>
            </a:r>
            <a:r>
              <a:rPr lang="es-ES" sz="3600" b="0" i="0" dirty="0">
                <a:effectLst/>
              </a:rPr>
              <a:t> </a:t>
            </a:r>
            <a:r>
              <a:rPr lang="es-ES" sz="2400" b="0" i="0" dirty="0">
                <a:effectLst/>
              </a:rPr>
              <a:t>data</a:t>
            </a:r>
            <a:r>
              <a:rPr lang="es-ES" sz="3600" b="0" i="0" dirty="0">
                <a:effectLst/>
              </a:rPr>
              <a:t> </a:t>
            </a:r>
            <a:r>
              <a:rPr lang="es-ES" sz="2400" b="0" i="0" dirty="0" err="1">
                <a:effectLst/>
              </a:rPr>
              <a:t>lake</a:t>
            </a:r>
            <a:r>
              <a:rPr lang="es-ES" sz="2400" b="0" i="0" dirty="0">
                <a:effectLst/>
              </a:rPr>
              <a:t>.</a:t>
            </a:r>
            <a:endParaRPr lang="es-ES" sz="3600" b="0" i="0" dirty="0">
              <a:effectLst/>
            </a:endParaRPr>
          </a:p>
          <a:p>
            <a:pPr indent="-228600" algn="l"/>
            <a:r>
              <a:rPr lang="es-ES" sz="2400" b="0" i="0" dirty="0">
                <a:effectLst/>
              </a:rPr>
              <a:t>Futuros</a:t>
            </a:r>
            <a:r>
              <a:rPr lang="es-ES" sz="3600" b="0" i="0" dirty="0">
                <a:effectLst/>
              </a:rPr>
              <a:t> </a:t>
            </a:r>
            <a:r>
              <a:rPr lang="es-ES" sz="2400" b="0" i="0" dirty="0">
                <a:effectLst/>
              </a:rPr>
              <a:t>reportes</a:t>
            </a:r>
            <a:r>
              <a:rPr lang="es-ES" sz="3600" b="0" i="0" dirty="0">
                <a:effectLst/>
              </a:rPr>
              <a:t> </a:t>
            </a:r>
            <a:r>
              <a:rPr lang="es-ES" sz="2400" b="0" i="0" dirty="0">
                <a:effectLst/>
              </a:rPr>
              <a:t>de</a:t>
            </a:r>
            <a:r>
              <a:rPr lang="es-ES" sz="3600" b="0" i="0" dirty="0">
                <a:effectLst/>
              </a:rPr>
              <a:t> </a:t>
            </a:r>
            <a:r>
              <a:rPr lang="es-ES" sz="2400" b="0" i="0" dirty="0">
                <a:effectLst/>
              </a:rPr>
              <a:t>productividad.</a:t>
            </a:r>
            <a:endParaRPr lang="es-ES" sz="3600" b="0" i="0" dirty="0">
              <a:effectLst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7587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C6D46C-CC2F-4BE6-835C-32A9EAEAA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7"/>
            <a:ext cx="6117158" cy="4175166"/>
          </a:xfrm>
        </p:spPr>
        <p:txBody>
          <a:bodyPr anchor="ctr">
            <a:normAutofit/>
          </a:bodyPr>
          <a:lstStyle/>
          <a:p>
            <a:pPr algn="r"/>
            <a:r>
              <a:rPr lang="es-ES" sz="9600" dirty="0"/>
              <a:t>Opciones de Propuesta</a:t>
            </a:r>
          </a:p>
        </p:txBody>
      </p:sp>
      <p:cxnSp>
        <p:nvCxnSpPr>
          <p:cNvPr id="25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39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662250-4C5A-494A-B309-BEC7E21F6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ES" sz="4800" b="1" dirty="0"/>
              <a:t>Opción 1: Macros 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B171DD-5E1F-49A1-8BE1-7DCAD0D3D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s-ES" sz="2400" dirty="0"/>
              <a:t>La planificación se haría por medio de una macros.</a:t>
            </a:r>
          </a:p>
          <a:p>
            <a:r>
              <a:rPr lang="es-ES" sz="2400" dirty="0"/>
              <a:t>Las licencias, permisos y asignación de recursos se harían por shift. </a:t>
            </a:r>
          </a:p>
          <a:p>
            <a:r>
              <a:rPr lang="es-ES" sz="2400" dirty="0"/>
              <a:t>El registro de horas seria por </a:t>
            </a:r>
            <a:r>
              <a:rPr lang="es-ES" sz="2400" dirty="0" err="1"/>
              <a:t>Kimai</a:t>
            </a:r>
            <a:r>
              <a:rPr lang="es-ES" sz="2400" dirty="0"/>
              <a:t>.</a:t>
            </a:r>
          </a:p>
          <a:p>
            <a:r>
              <a:rPr lang="es-ES" sz="2400" dirty="0"/>
              <a:t>Los reportes serian por </a:t>
            </a:r>
            <a:r>
              <a:rPr lang="es-ES" sz="2400" dirty="0" err="1"/>
              <a:t>Power</a:t>
            </a:r>
            <a:r>
              <a:rPr lang="es-ES" sz="2400" dirty="0"/>
              <a:t> BI. </a:t>
            </a:r>
          </a:p>
          <a:p>
            <a:r>
              <a:rPr lang="es-ES" sz="2400" dirty="0"/>
              <a:t>Los tiempos muertos serian registrados por el </a:t>
            </a:r>
            <a:r>
              <a:rPr lang="es-ES" sz="2400" dirty="0" err="1"/>
              <a:t>Keylogger</a:t>
            </a:r>
            <a:r>
              <a:rPr lang="es-ES" sz="2400" dirty="0"/>
              <a:t>.</a:t>
            </a:r>
          </a:p>
          <a:p>
            <a:pPr marL="0" indent="0">
              <a:buNone/>
            </a:pPr>
            <a:endParaRPr lang="es-E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7033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495</Words>
  <Application>Microsoft Office PowerPoint</Application>
  <PresentationFormat>Panorámica</PresentationFormat>
  <Paragraphs>81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PROYECTO ADC</vt:lpstr>
      <vt:lpstr>Situación actual TI de ADC</vt:lpstr>
      <vt:lpstr>Soluciones TI</vt:lpstr>
      <vt:lpstr>Project Libre</vt:lpstr>
      <vt:lpstr>Tracker</vt:lpstr>
      <vt:lpstr>Kimai</vt:lpstr>
      <vt:lpstr>KeyLogger</vt:lpstr>
      <vt:lpstr>Opciones de Propuesta</vt:lpstr>
      <vt:lpstr>Opción 1: Macros  </vt:lpstr>
      <vt:lpstr>Opción 1: Macros - Tiempos </vt:lpstr>
      <vt:lpstr>Opción 2: ProjectLibre  </vt:lpstr>
      <vt:lpstr>Opción 2: ProjectLibre - Tiempos  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Jesús Arenas Iparraguirre</dc:creator>
  <cp:lastModifiedBy>Yulieth Diaz</cp:lastModifiedBy>
  <cp:revision>11</cp:revision>
  <dcterms:created xsi:type="dcterms:W3CDTF">2021-02-10T13:29:13Z</dcterms:created>
  <dcterms:modified xsi:type="dcterms:W3CDTF">2021-02-10T16:01:52Z</dcterms:modified>
</cp:coreProperties>
</file>