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81" r:id="rId8"/>
    <p:sldId id="276" r:id="rId9"/>
    <p:sldId id="280" r:id="rId10"/>
    <p:sldId id="279" r:id="rId11"/>
    <p:sldId id="275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1E811-DDEE-47D8-A8DD-351A7E71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EF837C-BB38-4D10-A7E8-8B973C817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6839C-56BF-40C9-8DE5-A9FAF9D7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F87B23-72A0-4F13-AFE1-4117F9C3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F8C81-1788-4D74-AC26-33A0BD08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410D6-513C-446B-BAA1-94A12133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D567A1-E228-4CD7-BC93-4E387AFE5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8D51F-0096-463D-90CE-218F1EB0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F985AA-1B0F-49E9-BF6A-BAB7C6C6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34AFA-C9C3-450E-8AFB-2F131087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70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F1E9A0-CF58-46F8-A077-712B1847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6A0E20-A442-43D5-950B-0613AE4B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B307E-1C1E-4049-BA32-5FA91B8A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84872-2AA2-438E-B92F-712707C2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2875B-F611-4DCD-90A6-656AF63D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8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A2D9-E6BB-4E08-8BA9-06ED8BE4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A20D3-BC7B-4FF4-AA67-2502D98D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BCBF3-AB9B-44C9-A0E8-D7B306FB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F2FD-8C07-4ED1-8ACD-88D929DD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603F7-7077-4B44-896F-786447C6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1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40C2D-59AF-4167-96E2-894BF3D7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75694E-C676-4A45-B2B5-30454CED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4197F-60C8-4DC5-A5E3-01A8EB76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EB091-71E7-47D8-9923-CC940C25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79B5E-44B7-44C7-9C93-792028BA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28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477FE-212D-40E1-A6A3-E2B00F6E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1F098-6B6E-48F7-B616-D2E414A56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19CDEF-634D-48C8-BC7B-80062273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254CC6-E993-44BA-822C-D11266CB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0BADA6-64FC-41D3-BBA7-657D1E6F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B794DE-43F7-403F-8B72-7325E13D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79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89A-79FF-4318-BE55-5AD51245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ADB6C3-302F-4883-AC4A-81336C52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8F7988-EC81-4203-A9DE-ADE7C9A61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450538-02E6-454D-A254-DFF2B610B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C06105-5D2E-428F-B8A4-0FEDF53FE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2923C3-C48E-4A43-9469-25E1EC86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853CBA-0911-4968-B595-8CD866DC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D0510E-8B18-4462-B209-28673F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62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CA4C4-26EB-44ED-8202-6AC5B7C3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8B6548-E79D-40C3-865A-288FA010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2DDD02-6462-4411-AA76-FAD01BFA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2A3ABF-CC2B-4B3F-B3FF-68C3536A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C30C18-E183-4FAA-B776-845CF0F4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C70E1F-7DC2-4C78-8959-DC1720A8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154D46-C7B0-4850-9ED7-6927157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8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D82E8-BA5F-48A9-B3D7-78B4BF6D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6BE4A-B208-4170-8137-308E1097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177836-AE1C-4CF9-B662-283EE5EFB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0263F6-52DC-465B-874C-9BD4B576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FF02A-1BFE-41DA-8B65-7CD69A05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314B44-1EA8-4DA1-AE32-7F966249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64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53DAE-CA90-4FE6-AEB0-1B763786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CF2729-1FBC-4026-BD63-6046B7669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FE3D3B-AE78-4EC8-B2E8-25A3504E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8F7994-4077-4197-A04C-631C8D4B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9EB1D2-12EC-456A-937F-645D9FEC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01222D-49E0-4C22-8AAC-DA51BB6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0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F2F4A-FB68-43BA-A835-0AB81B83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3895F-4800-4709-B279-91CE54C9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F06226-BA87-429A-BE33-9979DA709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AFBA-77EB-4D92-9651-4DE9A9D82FE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C0781-A6F5-4F0E-97DF-22FC35202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E0814C-8695-44DC-AA43-18A5865DF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D1F7-E477-4B44-BDA3-A4E3B1826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D5913-AE24-491E-9411-725A8F33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731433" cy="246873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Игра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Mr.Bear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 этап «Производство контента»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FE631-6630-4584-805F-33FAE13B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25814"/>
            <a:ext cx="9272955" cy="2145323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Выполнили студенты группы ИТб-41: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Выймова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Елена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Вылегжанина Юлия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Гордеев Андрей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Зенякин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Александр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Суслов Михаил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Черемискина Елена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CBED88-FA8A-4277-9BA4-F01A28C9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5735638"/>
            <a:ext cx="408610" cy="7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3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DB653-C2B6-427D-ADF1-5DC2D73B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Реклама компании.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Вконтакте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AB72F8-B1E6-4F4A-914C-3EA8FB1F2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918" y="1381008"/>
            <a:ext cx="5518163" cy="52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9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B9593-725F-4E1F-8272-CA8DF3EB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следующего спринта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606AD-F9C4-46EF-AAC4-A505C343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Подстраивание игры под сценарий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сцена).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Вывод сюжет на экран в текстовом виде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сцена).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Доработка главного меню.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Проработка вступления.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54CDE-23A5-48E0-8024-0C221EAE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urndown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Chart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EFD48650-7416-4C98-B19E-4BEDE84B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79" y="1294868"/>
            <a:ext cx="9873841" cy="51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CC70E-2B21-47B4-B9F0-063F3898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ролей по ряду выполняемых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55025-C85C-443E-84AF-DA45E870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Выймова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Елена – сценарий, обложка, логотипы, реклама.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Вылегжанина Юлия – музыкальное сопровождение, дизайн персонажей, дизайн локаций, реклама.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Гордеев Андрей – проектирование, программирование, сценарий, реклама, дизайн локаций.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Зенякин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Александр – проектирование, программирование.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Суслов Михаил – программирование, тестирование.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Черемискина Елена – программирование, тестирование.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88A1BF-8B22-4870-A8AF-61416A42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780" y="6176963"/>
            <a:ext cx="297180" cy="29718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AC1FC8-A9AC-4EBC-9A7D-FBA2D337A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180773"/>
            <a:ext cx="29718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B7C18-FC6F-48BB-B885-9C9A6822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Итоги предыдущего спринта. Выполненные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C8104-37C2-4C18-9969-0009470C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Третья версия сценария.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Подстраивание игры под сценарий (1 сцена).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Подсказки игроку по управлению.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Вывод сюжет на экран в текстовом виде (1 сцена).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Декорирование локаций.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Утверждение командой логотипа игры.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Утверждение разрешения обложки.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главного меню.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Проработка испытаний.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949C3A-1DF7-48DF-8735-E6148A5AB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76" y="5581472"/>
            <a:ext cx="914528" cy="12765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B28038-DCBA-40C9-A9D9-407450D9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04" y="5352840"/>
            <a:ext cx="1114581" cy="1505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D6E50D-9D82-4124-9113-CEEBD46CB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85" y="5314735"/>
            <a:ext cx="1200318" cy="15432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8F8E5C-1A25-4313-AF8F-0DC1C1843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139" y="5371893"/>
            <a:ext cx="1267002" cy="14861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073067-9FF7-447A-8B97-F05732B2C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0" y="789146"/>
            <a:ext cx="477520" cy="4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6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56551-8B36-4C38-8D74-872CA22E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Итоги предыдущего спринта. Невыполненные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AE5C74-E3F8-4047-AE72-4B228E49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Доработка главного меню.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Проработка вступления.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19E267-4878-46BA-9691-3CDC176B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691" y="5831523"/>
            <a:ext cx="460587" cy="6908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85C6BC-D209-4B17-9CD1-BAEFF2DB0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52" y="5831521"/>
            <a:ext cx="460587" cy="6908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BF58BA-B8E5-45F7-93A5-220633B69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213" y="5831521"/>
            <a:ext cx="460587" cy="6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97A8F-7C77-4969-AA04-BE3DDE0A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Ретроспектива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DF6CF4-1910-4E1E-98E3-931581A2D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67" y="5792949"/>
            <a:ext cx="524193" cy="9218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138B8F-929F-494B-944C-6FD853F84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07" y="5792949"/>
            <a:ext cx="524193" cy="9218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7C4318-8ACF-40D2-ACB4-42B0DF80D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47" y="5792949"/>
            <a:ext cx="524193" cy="9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B9AE5-757D-4012-A8F8-5C92F7BB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Файловая система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69929B-356C-47C6-8BD3-711187DB1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8" t="63624" r="35638" b="28102"/>
          <a:stretch/>
        </p:blipFill>
        <p:spPr>
          <a:xfrm>
            <a:off x="262873" y="2930735"/>
            <a:ext cx="11666254" cy="9965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D2F119-A3BE-46D6-B9F7-8E2CBA32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95" y="5167311"/>
            <a:ext cx="741009" cy="9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B9AE5-757D-4012-A8F8-5C92F7BB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69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Эффективность использования игрой процессорной мощности и оперативной памяти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8518DE7-191C-4826-9A5F-D68FF622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637"/>
            <a:ext cx="10806404" cy="3106152"/>
          </a:xfrm>
        </p:spPr>
        <p:txBody>
          <a:bodyPr/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 1. Процессор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Intel Core i5-4210 2.40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ГГц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ЦП. 130 МБ оперативной памяти.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 2. Процессор Intel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re i3-2120 3.30 ГГц – 5% использования ЦП. 137 МБ оперативной памяти.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 3. Процессор Intel Core i5-6200U 2.30 ГГц – 7% использования ЦП. 128 МБ оперативной памяти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 4. Процессор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AMD Phenom™ II X6 1100T Processor 3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.30 ГГц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% использования ЦП. 12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МБ оперативной памяти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28FCD7-FCB2-4094-A537-3C8AE9DDB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6" y="5769066"/>
            <a:ext cx="546032" cy="7238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424DB0-9D38-4F5D-B1A2-C64D39503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93" y="5730970"/>
            <a:ext cx="609524" cy="7619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43F294-2D2F-44B7-940F-BCC898727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82" y="5743669"/>
            <a:ext cx="685714" cy="7492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566E32-8603-47FB-B5D3-4FA4F242E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66" y="5730970"/>
            <a:ext cx="596825" cy="7111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FC0FB5-CCCE-48DD-85B0-E987DCC26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58" y="5690265"/>
            <a:ext cx="546032" cy="74920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3C7D9A-10D7-42B4-8614-9C5D5CD1D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94" y="5677566"/>
            <a:ext cx="546032" cy="76190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EE3F45-76CD-4794-A1F3-B34E673BEE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30" y="5652169"/>
            <a:ext cx="571429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93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F3B00-9CCD-4871-B027-4CE89584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Оценка количества контента. Первый запуск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73E1F3-5A84-4468-9D05-5F572441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" y="242596"/>
            <a:ext cx="517849" cy="7767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EAD657-5268-41DC-AA4A-2F3F585D5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" y="5838629"/>
            <a:ext cx="516294" cy="7744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23F4DF-D887-4815-AF51-6F1CCEA3E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876" y="242596"/>
            <a:ext cx="517849" cy="7767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73C4F49-68FB-400B-B3C5-B4517D3D0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876" y="5838629"/>
            <a:ext cx="516294" cy="7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6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29DF5-431D-4D92-A261-0602F62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Реклама компании. Инстаграм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AC90059-F40D-4FE0-BB58-F65A353C1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673" y="1548585"/>
            <a:ext cx="7948654" cy="49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307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Игра «Mr.Bear» 4 этап «Производство контента»</vt:lpstr>
      <vt:lpstr>Распределение ролей по ряду выполняемых задач</vt:lpstr>
      <vt:lpstr>Итоги предыдущего спринта. Выполненные задачи</vt:lpstr>
      <vt:lpstr>Итоги предыдущего спринта. Невыполненные задачи</vt:lpstr>
      <vt:lpstr>Ретроспектива</vt:lpstr>
      <vt:lpstr>Файловая система игры</vt:lpstr>
      <vt:lpstr>Эффективность использования игрой процессорной мощности и оперативной памяти</vt:lpstr>
      <vt:lpstr>Оценка количества контента. Первый запуск</vt:lpstr>
      <vt:lpstr>Реклама компании. Инстаграм</vt:lpstr>
      <vt:lpstr>Реклама компании. Вконтакте</vt:lpstr>
      <vt:lpstr>Планирование следующего спринта</vt:lpstr>
      <vt:lpstr>Вurndown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«Mr.Bear» 3 этап «Вертикальный срез»</dc:title>
  <dc:creator>Елена Черемискина</dc:creator>
  <cp:lastModifiedBy>Юлия</cp:lastModifiedBy>
  <cp:revision>40</cp:revision>
  <dcterms:created xsi:type="dcterms:W3CDTF">2019-10-14T12:29:56Z</dcterms:created>
  <dcterms:modified xsi:type="dcterms:W3CDTF">2019-10-27T19:13:25Z</dcterms:modified>
</cp:coreProperties>
</file>