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64" r:id="rId10"/>
    <p:sldId id="265" r:id="rId11"/>
    <p:sldId id="267" r:id="rId12"/>
    <p:sldId id="266" r:id="rId13"/>
    <p:sldId id="268" r:id="rId14"/>
    <p:sldId id="274" r:id="rId15"/>
    <p:sldId id="275" r:id="rId16"/>
    <p:sldId id="262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30" autoAdjust="0"/>
  </p:normalViewPr>
  <p:slideViewPr>
    <p:cSldViewPr snapToGrid="0">
      <p:cViewPr varScale="1">
        <p:scale>
          <a:sx n="51" d="100"/>
          <a:sy n="51" d="100"/>
        </p:scale>
        <p:origin x="16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convoluted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 dirty="0"/>
              <a:t>Aparna raghuram</a:t>
            </a:r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Akhter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3BFAD-8594-4DCD-BC2E-B1677D7D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88" y="140828"/>
            <a:ext cx="9223424" cy="65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7BC-8F96-42C0-9437-96A4E25E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as % GDP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9613F-C62F-4A93-812E-40BA7FC1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" y="1511544"/>
            <a:ext cx="7576845" cy="2694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8A94A-4A09-4463-AC2D-069ECB50A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9153" y="4427293"/>
            <a:ext cx="4323838" cy="21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55BE-5D80-40DB-9A24-7FEDBF96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E8EA-4B9D-4DF4-BCD4-2C8CFBED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08FB-3069-415B-BE83-8304B610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79CD-172F-4555-9EF1-D5288066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001E09-7002-4140-B435-29CF824C5CD8}"/>
              </a:ext>
            </a:extLst>
          </p:cNvPr>
          <p:cNvGrpSpPr/>
          <p:nvPr/>
        </p:nvGrpSpPr>
        <p:grpSpPr>
          <a:xfrm>
            <a:off x="4884519" y="3929763"/>
            <a:ext cx="1070091" cy="877944"/>
            <a:chOff x="5194008" y="4112643"/>
            <a:chExt cx="1070091" cy="877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A41B11-7F86-4CD4-9E01-9A01B37F72FC}"/>
                    </a:ext>
                  </a:extLst>
                </p:cNvPr>
                <p:cNvSpPr txBox="1"/>
                <p:nvPr/>
              </p:nvSpPr>
              <p:spPr>
                <a:xfrm>
                  <a:off x="5201051" y="4112643"/>
                  <a:ext cx="1063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A41B11-7F86-4CD4-9E01-9A01B37F7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051" y="4112643"/>
                  <a:ext cx="106304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57" r="-514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19F9F1-C417-4D30-AB6F-5B8BA339644D}"/>
                    </a:ext>
                  </a:extLst>
                </p:cNvPr>
                <p:cNvSpPr txBox="1"/>
                <p:nvPr/>
              </p:nvSpPr>
              <p:spPr>
                <a:xfrm>
                  <a:off x="5194008" y="4713588"/>
                  <a:ext cx="10062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 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19F9F1-C417-4D30-AB6F-5B8BA3396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008" y="4713588"/>
                  <a:ext cx="100623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" r="-4848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641658-70D8-4142-88AB-A161757EF17A}"/>
              </a:ext>
            </a:extLst>
          </p:cNvPr>
          <p:cNvGrpSpPr/>
          <p:nvPr/>
        </p:nvGrpSpPr>
        <p:grpSpPr>
          <a:xfrm>
            <a:off x="4132562" y="1541404"/>
            <a:ext cx="2741832" cy="788549"/>
            <a:chOff x="4132562" y="1541404"/>
            <a:chExt cx="2741832" cy="788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F9EAF5-0B0B-409A-9646-C1D4CDB53CC7}"/>
                    </a:ext>
                  </a:extLst>
                </p:cNvPr>
                <p:cNvSpPr txBox="1"/>
                <p:nvPr/>
              </p:nvSpPr>
              <p:spPr>
                <a:xfrm>
                  <a:off x="4590756" y="1541404"/>
                  <a:ext cx="2283638" cy="788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𝐶𝑜𝑢𝑛𝑡𝑟𝑖𝑒𝑠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𝑆𝑝𝑒𝑛𝑑𝐸𝑓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F9EAF5-0B0B-409A-9646-C1D4CDB53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756" y="1541404"/>
                  <a:ext cx="2283638" cy="788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FE94E5-DED9-45CA-8917-CFA4F0059D6B}"/>
                    </a:ext>
                  </a:extLst>
                </p:cNvPr>
                <p:cNvSpPr txBox="1"/>
                <p:nvPr/>
              </p:nvSpPr>
              <p:spPr>
                <a:xfrm>
                  <a:off x="4132562" y="1856062"/>
                  <a:ext cx="5720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FE94E5-DED9-45CA-8917-CFA4F0059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562" y="1856062"/>
                  <a:ext cx="5720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55" r="-212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0BC0C1-AEEB-4635-BCEA-15978604A24C}"/>
              </a:ext>
            </a:extLst>
          </p:cNvPr>
          <p:cNvGrpSpPr/>
          <p:nvPr/>
        </p:nvGrpSpPr>
        <p:grpSpPr>
          <a:xfrm>
            <a:off x="3636520" y="2796045"/>
            <a:ext cx="3129062" cy="788549"/>
            <a:chOff x="3745332" y="3000148"/>
            <a:chExt cx="3129062" cy="788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D1B4D0-F8D0-4D2C-854D-1B62C4DC824E}"/>
                    </a:ext>
                  </a:extLst>
                </p:cNvPr>
                <p:cNvSpPr txBox="1"/>
                <p:nvPr/>
              </p:nvSpPr>
              <p:spPr>
                <a:xfrm>
                  <a:off x="4849289" y="3000148"/>
                  <a:ext cx="2025105" cy="788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𝐶𝑜𝑢𝑛𝑡𝑟𝑖𝑒𝑠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5000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D1B4D0-F8D0-4D2C-854D-1B62C4DC8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289" y="3000148"/>
                  <a:ext cx="2025105" cy="7885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7E4E71-C0D6-4AE6-9DEF-0F076515E0CF}"/>
                    </a:ext>
                  </a:extLst>
                </p:cNvPr>
                <p:cNvSpPr txBox="1"/>
                <p:nvPr/>
              </p:nvSpPr>
              <p:spPr>
                <a:xfrm>
                  <a:off x="3745332" y="3290500"/>
                  <a:ext cx="11039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𝑆𝑢𝑏𝑗𝑒𝑐𝑡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7E4E71-C0D6-4AE6-9DEF-0F076515E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332" y="3290500"/>
                  <a:ext cx="11039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182" t="-2174" r="-331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63476-4117-4497-9BBF-ABE316A7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8" y="1582102"/>
            <a:ext cx="9835150" cy="3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3F38C4-F942-464E-9AD3-A4C0D846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89" y="484602"/>
            <a:ext cx="9527824" cy="36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5B67D7-0AC7-4676-BA83-3B8D806B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3" y="329750"/>
            <a:ext cx="9242475" cy="6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28" y="3660451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6F57-AF99-4B25-A5D9-7108AF74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37381-23B7-4425-83C6-2F00D20B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75" y="2003314"/>
            <a:ext cx="10145125" cy="168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42779-E2EC-43E4-B193-B528665E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4604" y="4530529"/>
            <a:ext cx="10059196" cy="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1CC6-60B1-4CED-9764-765E0C97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788426"/>
          </a:xfrm>
        </p:spPr>
        <p:txBody>
          <a:bodyPr/>
          <a:lstStyle/>
          <a:p>
            <a:r>
              <a:rPr lang="en-US" dirty="0"/>
              <a:t>Reduced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88B4E-3B2B-46F4-938E-5A8CE8929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63" y="998808"/>
            <a:ext cx="7712079" cy="57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7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</a:t>
            </a:r>
            <a:r>
              <a:rPr lang="en-US" dirty="0" err="1"/>
              <a:t>assessmentS</a:t>
            </a:r>
            <a:r>
              <a:rPr lang="en-US" dirty="0"/>
              <a:t>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PISA performance scores (Science, Reading and Mathematics.</a:t>
            </a:r>
          </a:p>
          <a:p>
            <a:r>
              <a:rPr lang="en-US" dirty="0"/>
              <a:t>Total Spending per student in dollars</a:t>
            </a:r>
          </a:p>
          <a:p>
            <a:r>
              <a:rPr lang="en-US" dirty="0"/>
              <a:t>Overall Spending as percentage of GDP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Input Oriented CCR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Implement our model..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F8DF-96C8-4E16-9381-086AD0B0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003" y="2202461"/>
            <a:ext cx="6390388" cy="3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E3BCD-EB00-41FA-A990-B2CFF499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5" y="325900"/>
            <a:ext cx="9026981" cy="3894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E9DBB-DDB6-4841-934E-22022BE1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545" y="4220307"/>
            <a:ext cx="5176910" cy="25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255</Words>
  <Application>Microsoft Office PowerPoint</Application>
  <PresentationFormat>Widescreen</PresentationFormat>
  <Paragraphs>55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PowerPoint Presentation</vt:lpstr>
      <vt:lpstr>PowerPoint Presentation</vt:lpstr>
      <vt:lpstr>Previous graph was little convoluted, lets use ggplot</vt:lpstr>
      <vt:lpstr>PowerPoint Presentation</vt:lpstr>
      <vt:lpstr>Efficiency as % GDP</vt:lpstr>
      <vt:lpstr>PowerPoint Presentation</vt:lpstr>
      <vt:lpstr>PowerPoint Presentation</vt:lpstr>
      <vt:lpstr>LP Model</vt:lpstr>
      <vt:lpstr>Implementing the model</vt:lpstr>
      <vt:lpstr>PowerPoint Presentation</vt:lpstr>
      <vt:lpstr>PowerPoint Presentation</vt:lpstr>
      <vt:lpstr>Shadow Prices</vt:lpstr>
      <vt:lpstr>Reduced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Mohamed Sheikh</cp:lastModifiedBy>
  <cp:revision>19</cp:revision>
  <dcterms:created xsi:type="dcterms:W3CDTF">2019-03-11T11:25:12Z</dcterms:created>
  <dcterms:modified xsi:type="dcterms:W3CDTF">2019-03-12T23:24:15Z</dcterms:modified>
</cp:coreProperties>
</file>