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0" autoAdjust="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/>
              <a:t>Aparna </a:t>
            </a:r>
            <a:r>
              <a:rPr lang="en-US" smtClean="0"/>
              <a:t>Gandikota</a:t>
            </a:r>
            <a:endParaRPr lang="en-US" dirty="0"/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4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459" y="2454803"/>
            <a:ext cx="5214994" cy="31532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251FFC-818D-44C2-A5FD-E4B2B71AC4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2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94" y="1690688"/>
            <a:ext cx="7043949" cy="4351338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xmlns="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D71A8F51-2872-4ECA-A49E-C5855E0D6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46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165</TotalTime>
  <Words>225</Words>
  <Application>Microsoft Office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Aparna Gandikota</cp:lastModifiedBy>
  <cp:revision>28</cp:revision>
  <dcterms:created xsi:type="dcterms:W3CDTF">2019-03-11T11:25:12Z</dcterms:created>
  <dcterms:modified xsi:type="dcterms:W3CDTF">2019-03-13T00:16:01Z</dcterms:modified>
</cp:coreProperties>
</file>