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67" r:id="rId16"/>
    <p:sldId id="266" r:id="rId17"/>
    <p:sldId id="268" r:id="rId18"/>
    <p:sldId id="274" r:id="rId19"/>
    <p:sldId id="275" r:id="rId20"/>
    <p:sldId id="262" r:id="rId21"/>
    <p:sldId id="269" r:id="rId22"/>
    <p:sldId id="282" r:id="rId23"/>
    <p:sldId id="283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99" y="1341848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4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459" y="2454803"/>
            <a:ext cx="5214994" cy="31532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51FFC-818D-44C2-A5FD-E4B2B71A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2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ADF-1944-4C2F-A330-ED669924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3366248" cy="124852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Results--Benchmarking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4BF99-5740-4B66-8356-C96C87E8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18" y="214518"/>
            <a:ext cx="6510168" cy="6510168"/>
          </a:xfrm>
        </p:spPr>
      </p:pic>
    </p:spTree>
    <p:extLst>
      <p:ext uri="{BB962C8B-B14F-4D97-AF65-F5344CB8AC3E}">
        <p14:creationId xmlns:p14="http://schemas.microsoft.com/office/powerpoint/2010/main" val="15904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342" y="4284064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93" y="1455139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7BC-8F96-42C0-9437-96A4E25E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as %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9613F-C62F-4A93-812E-40BA7FC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" y="1511544"/>
            <a:ext cx="7576845" cy="269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8A94A-4A09-4463-AC2D-069ECB50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9153" y="4427293"/>
            <a:ext cx="4323838" cy="21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5BE-5D80-40DB-9A24-7FEDBF9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E8EA-4B9D-4DF4-BCD4-2C8CFBED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8FB-3069-415B-BE83-8304B610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79CD-172F-4555-9EF1-D5288066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1A8F51-2872-4ECA-A49E-C5855E0D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46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F38C4-F942-464E-9AD3-A4C0D84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1" y="452329"/>
            <a:ext cx="9527824" cy="3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B67D7-0AC7-4676-BA83-3B8D806B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3" y="329750"/>
            <a:ext cx="9242475" cy="6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6F57-AF99-4B25-A5D9-7108AF74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37381-23B7-4425-83C6-2F00D20B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75" y="2003314"/>
            <a:ext cx="10145125" cy="168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42779-E2EC-43E4-B193-B528665E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4604" y="4530529"/>
            <a:ext cx="10059196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CC6-60B1-4CED-9764-765E0C9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788426"/>
          </a:xfrm>
        </p:spPr>
        <p:txBody>
          <a:bodyPr/>
          <a:lstStyle/>
          <a:p>
            <a:r>
              <a:rPr lang="en-US" dirty="0"/>
              <a:t>Reduced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88B4E-3B2B-46F4-938E-5A8CE892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3" y="998808"/>
            <a:ext cx="7712079" cy="5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E9DBB-DDB6-4841-934E-22022BE1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5" y="4220307"/>
            <a:ext cx="5176910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259</Words>
  <Application>Microsoft Office PowerPoint</Application>
  <PresentationFormat>Widescreen</PresentationFormat>
  <Paragraphs>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PowerPoint Presentation</vt:lpstr>
      <vt:lpstr>Implementation of the Model</vt:lpstr>
      <vt:lpstr>Results—Efficiency Scores</vt:lpstr>
      <vt:lpstr>Results--Benchmarking</vt:lpstr>
      <vt:lpstr>Multiple Output—Model Implementation</vt:lpstr>
      <vt:lpstr>Multiple Outputs—Results (Efficiencies)</vt:lpstr>
      <vt:lpstr>Previous graph was little convoluted, lets use ggplot</vt:lpstr>
      <vt:lpstr>PowerPoint Presentation</vt:lpstr>
      <vt:lpstr>Efficiency as % GDP</vt:lpstr>
      <vt:lpstr>PowerPoint Presentation</vt:lpstr>
      <vt:lpstr>PowerPoint Presentation</vt:lpstr>
      <vt:lpstr>LP Model</vt:lpstr>
      <vt:lpstr>Implementing the model</vt:lpstr>
      <vt:lpstr>PowerPoint Presentation</vt:lpstr>
      <vt:lpstr>PowerPoint Presentation</vt:lpstr>
      <vt:lpstr>PowerPoint Presentation</vt:lpstr>
      <vt:lpstr>PowerPoint Presentation</vt:lpstr>
      <vt:lpstr>Shadow Prices</vt:lpstr>
      <vt:lpstr>Reduced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24</cp:revision>
  <dcterms:created xsi:type="dcterms:W3CDTF">2019-03-11T11:25:12Z</dcterms:created>
  <dcterms:modified xsi:type="dcterms:W3CDTF">2019-03-13T00:02:40Z</dcterms:modified>
</cp:coreProperties>
</file>