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9" r:id="rId4"/>
    <p:sldId id="347" r:id="rId5"/>
    <p:sldId id="348" r:id="rId6"/>
    <p:sldId id="349" r:id="rId7"/>
    <p:sldId id="351" r:id="rId8"/>
    <p:sldId id="352" r:id="rId9"/>
    <p:sldId id="353" r:id="rId10"/>
    <p:sldId id="354" r:id="rId11"/>
    <p:sldId id="355" r:id="rId12"/>
    <p:sldId id="356" r:id="rId13"/>
    <p:sldId id="350" r:id="rId14"/>
    <p:sldId id="266" r:id="rId15"/>
  </p:sldIdLst>
  <p:sldSz cx="9144000" cy="5143500" type="screen16x9"/>
  <p:notesSz cx="6858000" cy="9144000"/>
  <p:embeddedFontLst>
    <p:embeddedFont>
      <p:font typeface="Nunito" panose="02000000000000000000" pitchFamily="2" charset="0"/>
      <p:regular r:id="rId17"/>
      <p:bold r:id="rId18"/>
      <p:italic r:id="rId19"/>
      <p:boldItalic r:id="rId20"/>
    </p:embeddedFont>
    <p:embeddedFont>
      <p:font typeface="Oswald" panose="02000000000000000000" pitchFamily="2" charset="0"/>
      <p:regular r:id="rId21"/>
      <p:bold r:id="rId22"/>
    </p:embeddedFont>
    <p:embeddedFont>
      <p:font typeface="Oswald Medium" panose="02000000000000000000" pitchFamily="2" charset="0"/>
      <p:regular r:id="rId23"/>
      <p:bold r:id="rId24"/>
    </p:embeddedFont>
    <p:embeddedFont>
      <p:font typeface="Roboto Condensed Light" panose="02000000000000000000" pitchFamily="2" charset="0"/>
      <p:regular r:id="rId25"/>
      <p:italic r:id="rId26"/>
    </p:embeddedFont>
    <p:embeddedFont>
      <p:font typeface="Titillium Web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1531EB-89B1-46AF-A857-AF388353D888}">
  <a:tblStyle styleId="{B21531EB-89B1-46AF-A857-AF388353D8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pos="449"/>
        <p:guide orient="horz" pos="340"/>
        <p:guide pos="5311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26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font" Target="fonts/font9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font" Target="fonts/font4.fntdata" /><Relationship Id="rId29" Type="http://schemas.openxmlformats.org/officeDocument/2006/relationships/font" Target="fonts/font1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8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7.fntdata" /><Relationship Id="rId28" Type="http://schemas.openxmlformats.org/officeDocument/2006/relationships/font" Target="fonts/font12.fntdata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6.fntdata" /><Relationship Id="rId27" Type="http://schemas.openxmlformats.org/officeDocument/2006/relationships/font" Target="fonts/font11.fntdata" /><Relationship Id="rId30" Type="http://schemas.openxmlformats.org/officeDocument/2006/relationships/font" Target="fonts/font14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32740400-6303-E4D3-6960-9DF8EC81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15753AE3-2872-2055-885B-34A40ED699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BB197C1A-ED04-EF79-7EE8-C0184DC52C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800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1D1C143B-914B-BFEC-04B8-D20B3F01A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6EBC1947-D873-3772-6BE2-7BEDED881F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8C7054BB-19FD-A3F4-E4A4-6A1F99FEF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40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08232D32-51B6-981C-895C-E8C37CF2F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20D73429-56D8-D5C1-28E8-0B63E7A4BF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3591842B-811C-3DEB-9E36-4BB95793E8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01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D8B927E6-7852-9CF1-01EA-AF3CBEBC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51EEA991-D709-E653-C3EB-8314689B8C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D15673FF-4FF4-4B90-1590-82ECA2B197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557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b1c2217c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b1c2217c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b1c2217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b1c2217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C09E852B-620B-40DB-0AE0-1A351F1D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1A5035AD-81E0-9DE6-B9BA-19CB1173FE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1E25D79B-0120-F98B-4BD8-9352106CC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29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9562F0B2-6CFA-2764-CFBB-19875E6A2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60A810DE-5A7C-E0B5-A5F8-B951222CC5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EDD023FA-39D4-CC0A-9DD7-18713EDFE5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59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DB6ADFD8-07FE-55B3-1AE3-4BF9E418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A0161493-BE19-0FBB-E3DB-63C315B45D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692A5AF6-AD91-1BA9-4CF7-95417633F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28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E0B351ED-E2D9-96A7-6E21-4CF427E6B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983A70BF-3F0D-32BE-9F89-B98CEC6057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C1A61A71-5A6A-215B-25D7-B6F57B0B3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4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151183D1-1A25-6359-5066-B91709F1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10B96BFB-E958-F9A7-9835-648DDDA2F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49ADDCF8-9459-E6D1-7E2A-4FB6BBCBD6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023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>
          <a:extLst>
            <a:ext uri="{FF2B5EF4-FFF2-40B4-BE49-F238E27FC236}">
              <a16:creationId xmlns:a16="http://schemas.microsoft.com/office/drawing/2014/main" id="{56D9DA1B-F663-687D-1D40-4AAECF319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b1c2217c3f_0_5:notes">
            <a:extLst>
              <a:ext uri="{FF2B5EF4-FFF2-40B4-BE49-F238E27FC236}">
                <a16:creationId xmlns:a16="http://schemas.microsoft.com/office/drawing/2014/main" id="{3CFF88DB-AA0E-9DB6-F622-6187CD5DA9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b1c2217c3f_0_5:notes">
            <a:extLst>
              <a:ext uri="{FF2B5EF4-FFF2-40B4-BE49-F238E27FC236}">
                <a16:creationId xmlns:a16="http://schemas.microsoft.com/office/drawing/2014/main" id="{6FB388D2-7247-D715-179A-1C312E82C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4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1" y="0"/>
            <a:ext cx="9144001" cy="5143500"/>
            <a:chOff x="-151" y="0"/>
            <a:chExt cx="9144001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7885950" y="75"/>
              <a:ext cx="1257900" cy="1257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>
              <a:off x="64714" y="69335"/>
              <a:ext cx="4222474" cy="4182595"/>
              <a:chOff x="498850" y="3224050"/>
              <a:chExt cx="1482350" cy="14683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027390" y="3043364"/>
              <a:ext cx="2017775" cy="1998718"/>
              <a:chOff x="498850" y="3224050"/>
              <a:chExt cx="1482350" cy="14683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 rot="5400000">
              <a:off x="-150" y="0"/>
              <a:ext cx="1758600" cy="1758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1" y="0"/>
              <a:ext cx="2888100" cy="2888100"/>
            </a:xfrm>
            <a:prstGeom prst="diagStripe">
              <a:avLst>
                <a:gd name="adj" fmla="val 5572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50" y="0"/>
              <a:ext cx="3077400" cy="3077400"/>
            </a:xfrm>
            <a:prstGeom prst="diagStripe">
              <a:avLst>
                <a:gd name="adj" fmla="val 9164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657228" y="58028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592117" y="53294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373691" y="3895669"/>
              <a:ext cx="885900" cy="885900"/>
              <a:chOff x="713388" y="3717894"/>
              <a:chExt cx="885900" cy="885900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" name="Google Shape;35;p2"/>
            <p:cNvGrpSpPr/>
            <p:nvPr/>
          </p:nvGrpSpPr>
          <p:grpSpPr>
            <a:xfrm rot="-5400000">
              <a:off x="8430603" y="721212"/>
              <a:ext cx="475817" cy="475817"/>
              <a:chOff x="713388" y="3717894"/>
              <a:chExt cx="885900" cy="885900"/>
            </a:xfrm>
          </p:grpSpPr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500">
                <a:solidFill>
                  <a:schemeClr val="lt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"/>
          <p:cNvSpPr txBox="1">
            <a:spLocks noGrp="1"/>
          </p:cNvSpPr>
          <p:nvPr>
            <p:ph type="subTitle" idx="1"/>
          </p:nvPr>
        </p:nvSpPr>
        <p:spPr>
          <a:xfrm>
            <a:off x="2147575" y="3543602"/>
            <a:ext cx="43434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-150" y="-8024"/>
            <a:ext cx="9144000" cy="5151624"/>
            <a:chOff x="-150" y="-8024"/>
            <a:chExt cx="9144000" cy="5151624"/>
          </a:xfrm>
        </p:grpSpPr>
        <p:sp>
          <p:nvSpPr>
            <p:cNvPr id="53" name="Google Shape;53;p4"/>
            <p:cNvSpPr/>
            <p:nvPr/>
          </p:nvSpPr>
          <p:spPr>
            <a:xfrm>
              <a:off x="1" y="3940000"/>
              <a:ext cx="1203600" cy="12036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rot="-5400000">
              <a:off x="7445525" y="-4"/>
              <a:ext cx="1698328" cy="1682289"/>
              <a:chOff x="498850" y="3224050"/>
              <a:chExt cx="1482350" cy="146835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58;p4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150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858950" y="1114400"/>
            <a:ext cx="7426200" cy="3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3"/>
          <p:cNvGrpSpPr/>
          <p:nvPr/>
        </p:nvGrpSpPr>
        <p:grpSpPr>
          <a:xfrm>
            <a:off x="0" y="0"/>
            <a:ext cx="9144002" cy="5143500"/>
            <a:chOff x="0" y="0"/>
            <a:chExt cx="9144002" cy="5143500"/>
          </a:xfrm>
        </p:grpSpPr>
        <p:sp>
          <p:nvSpPr>
            <p:cNvPr id="226" name="Google Shape;226;p13"/>
            <p:cNvSpPr/>
            <p:nvPr/>
          </p:nvSpPr>
          <p:spPr>
            <a:xfrm>
              <a:off x="0" y="411850"/>
              <a:ext cx="6642900" cy="57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" y="3359675"/>
              <a:ext cx="1783800" cy="17838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" name="Google Shape;228;p13"/>
            <p:cNvGrpSpPr/>
            <p:nvPr/>
          </p:nvGrpSpPr>
          <p:grpSpPr>
            <a:xfrm>
              <a:off x="7346775" y="3359671"/>
              <a:ext cx="1698328" cy="1682289"/>
              <a:chOff x="498850" y="3224050"/>
              <a:chExt cx="1482350" cy="146835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13"/>
            <p:cNvGrpSpPr/>
            <p:nvPr/>
          </p:nvGrpSpPr>
          <p:grpSpPr>
            <a:xfrm flipH="1">
              <a:off x="182" y="3949846"/>
              <a:ext cx="1205002" cy="1193622"/>
              <a:chOff x="498850" y="3224050"/>
              <a:chExt cx="1482350" cy="1468350"/>
            </a:xfrm>
          </p:grpSpPr>
          <p:sp>
            <p:nvSpPr>
              <p:cNvPr id="233" name="Google Shape;233;p13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13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13"/>
            <p:cNvGrpSpPr/>
            <p:nvPr/>
          </p:nvGrpSpPr>
          <p:grpSpPr>
            <a:xfrm flipH="1">
              <a:off x="8134008" y="244769"/>
              <a:ext cx="753281" cy="753281"/>
              <a:chOff x="713388" y="3717894"/>
              <a:chExt cx="885900" cy="885900"/>
            </a:xfrm>
          </p:grpSpPr>
          <p:grpSp>
            <p:nvGrpSpPr>
              <p:cNvPr id="238" name="Google Shape;238;p13"/>
              <p:cNvGrpSpPr/>
              <p:nvPr/>
            </p:nvGrpSpPr>
            <p:grpSpPr>
              <a:xfrm>
                <a:off x="1139136" y="3851384"/>
                <a:ext cx="454563" cy="703194"/>
                <a:chOff x="1139136" y="3851384"/>
                <a:chExt cx="454563" cy="703194"/>
              </a:xfrm>
            </p:grpSpPr>
            <p:sp>
              <p:nvSpPr>
                <p:cNvPr id="239" name="Google Shape;239;p13"/>
                <p:cNvSpPr/>
                <p:nvPr/>
              </p:nvSpPr>
              <p:spPr>
                <a:xfrm>
                  <a:off x="1311460" y="4104215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1"/>
                      </a:moveTo>
                      <a:lnTo>
                        <a:pt x="0" y="989"/>
                      </a:lnTo>
                      <a:lnTo>
                        <a:pt x="0" y="8001"/>
                      </a:lnTo>
                      <a:lnTo>
                        <a:pt x="977" y="7013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13"/>
                <p:cNvSpPr/>
                <p:nvPr/>
              </p:nvSpPr>
              <p:spPr>
                <a:xfrm>
                  <a:off x="1228838" y="4188069"/>
                  <a:ext cx="34443" cy="282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8014" extrusionOk="0">
                      <a:moveTo>
                        <a:pt x="977" y="1"/>
                      </a:moveTo>
                      <a:lnTo>
                        <a:pt x="1" y="989"/>
                      </a:lnTo>
                      <a:lnTo>
                        <a:pt x="1" y="8014"/>
                      </a:lnTo>
                      <a:lnTo>
                        <a:pt x="977" y="7025"/>
                      </a:lnTo>
                      <a:lnTo>
                        <a:pt x="9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13"/>
                <p:cNvSpPr/>
                <p:nvPr/>
              </p:nvSpPr>
              <p:spPr>
                <a:xfrm>
                  <a:off x="1559292" y="3851384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88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13"/>
                <p:cNvSpPr/>
                <p:nvPr/>
              </p:nvSpPr>
              <p:spPr>
                <a:xfrm>
                  <a:off x="1394082" y="401993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0"/>
                      </a:moveTo>
                      <a:lnTo>
                        <a:pt x="0" y="977"/>
                      </a:lnTo>
                      <a:lnTo>
                        <a:pt x="0" y="8001"/>
                      </a:lnTo>
                      <a:lnTo>
                        <a:pt x="976" y="7013"/>
                      </a:lnTo>
                      <a:lnTo>
                        <a:pt x="97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13"/>
                <p:cNvSpPr/>
                <p:nvPr/>
              </p:nvSpPr>
              <p:spPr>
                <a:xfrm>
                  <a:off x="1139136" y="4272768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6" y="1"/>
                      </a:moveTo>
                      <a:lnTo>
                        <a:pt x="0" y="977"/>
                      </a:lnTo>
                      <a:lnTo>
                        <a:pt x="0" y="8002"/>
                      </a:lnTo>
                      <a:lnTo>
                        <a:pt x="976" y="7014"/>
                      </a:lnTo>
                      <a:lnTo>
                        <a:pt x="97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13"/>
                <p:cNvSpPr/>
                <p:nvPr/>
              </p:nvSpPr>
              <p:spPr>
                <a:xfrm>
                  <a:off x="1476669" y="3935661"/>
                  <a:ext cx="34407" cy="28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8002" extrusionOk="0">
                      <a:moveTo>
                        <a:pt x="977" y="0"/>
                      </a:moveTo>
                      <a:lnTo>
                        <a:pt x="1" y="977"/>
                      </a:lnTo>
                      <a:lnTo>
                        <a:pt x="1" y="8001"/>
                      </a:lnTo>
                      <a:lnTo>
                        <a:pt x="977" y="7013"/>
                      </a:lnTo>
                      <a:lnTo>
                        <a:pt x="97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45" name="Google Shape;245;p13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13"/>
              <p:cNvCxnSpPr/>
              <p:nvPr/>
            </p:nvCxnSpPr>
            <p:spPr>
              <a:xfrm rot="10800000" flipH="1">
                <a:off x="960650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7" name="Google Shape;247;p13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>
            <a:off x="1387677" y="1783487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2"/>
          </p:nvPr>
        </p:nvSpPr>
        <p:spPr>
          <a:xfrm>
            <a:off x="506275" y="262167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3"/>
          </p:nvPr>
        </p:nvSpPr>
        <p:spPr>
          <a:xfrm>
            <a:off x="506277" y="3014413"/>
            <a:ext cx="2589900" cy="753300"/>
          </a:xfrm>
          <a:prstGeom prst="rect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4" hasCustomPrompt="1"/>
          </p:nvPr>
        </p:nvSpPr>
        <p:spPr>
          <a:xfrm>
            <a:off x="4158452" y="1783487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5"/>
          </p:nvPr>
        </p:nvSpPr>
        <p:spPr>
          <a:xfrm>
            <a:off x="3277050" y="262167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6"/>
          </p:nvPr>
        </p:nvSpPr>
        <p:spPr>
          <a:xfrm>
            <a:off x="3277052" y="3014413"/>
            <a:ext cx="2589900" cy="753300"/>
          </a:xfrm>
          <a:prstGeom prst="rect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7" hasCustomPrompt="1"/>
          </p:nvPr>
        </p:nvSpPr>
        <p:spPr>
          <a:xfrm>
            <a:off x="6929227" y="1783487"/>
            <a:ext cx="8271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8"/>
          </p:nvPr>
        </p:nvSpPr>
        <p:spPr>
          <a:xfrm>
            <a:off x="6047825" y="2621675"/>
            <a:ext cx="25899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9"/>
          </p:nvPr>
        </p:nvSpPr>
        <p:spPr>
          <a:xfrm>
            <a:off x="6047827" y="3014413"/>
            <a:ext cx="2589900" cy="753300"/>
          </a:xfrm>
          <a:prstGeom prst="rect">
            <a:avLst/>
          </a:prstGeom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5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1"/>
          <p:cNvGrpSpPr/>
          <p:nvPr/>
        </p:nvGrpSpPr>
        <p:grpSpPr>
          <a:xfrm rot="10800000" flipH="1">
            <a:off x="7043139" y="-75"/>
            <a:ext cx="2100935" cy="2081092"/>
            <a:chOff x="498850" y="3224050"/>
            <a:chExt cx="1482350" cy="1468350"/>
          </a:xfrm>
        </p:grpSpPr>
        <p:sp>
          <p:nvSpPr>
            <p:cNvPr id="439" name="Google Shape;439;p21"/>
            <p:cNvSpPr/>
            <p:nvPr/>
          </p:nvSpPr>
          <p:spPr>
            <a:xfrm>
              <a:off x="1742175" y="3224050"/>
              <a:ext cx="239025" cy="202725"/>
            </a:xfrm>
            <a:custGeom>
              <a:avLst/>
              <a:gdLst/>
              <a:ahLst/>
              <a:cxnLst/>
              <a:rect l="l" t="t" r="r" b="b"/>
              <a:pathLst>
                <a:path w="9561" h="8109" extrusionOk="0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67625" y="3448775"/>
              <a:ext cx="1413575" cy="1243625"/>
            </a:xfrm>
            <a:custGeom>
              <a:avLst/>
              <a:gdLst/>
              <a:ahLst/>
              <a:cxnLst/>
              <a:rect l="l" t="t" r="r" b="b"/>
              <a:pathLst>
                <a:path w="56543" h="49745" extrusionOk="0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98850" y="4648625"/>
              <a:ext cx="23250" cy="43775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21"/>
          <p:cNvSpPr/>
          <p:nvPr/>
        </p:nvSpPr>
        <p:spPr>
          <a:xfrm>
            <a:off x="75" y="2638275"/>
            <a:ext cx="2505300" cy="2505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1"/>
          <p:cNvGrpSpPr/>
          <p:nvPr/>
        </p:nvGrpSpPr>
        <p:grpSpPr>
          <a:xfrm flipH="1">
            <a:off x="414" y="3062050"/>
            <a:ext cx="2100935" cy="2081092"/>
            <a:chOff x="498850" y="3224050"/>
            <a:chExt cx="1482350" cy="1468350"/>
          </a:xfrm>
        </p:grpSpPr>
        <p:sp>
          <p:nvSpPr>
            <p:cNvPr id="444" name="Google Shape;444;p21"/>
            <p:cNvSpPr/>
            <p:nvPr/>
          </p:nvSpPr>
          <p:spPr>
            <a:xfrm>
              <a:off x="1742175" y="3224050"/>
              <a:ext cx="239025" cy="202725"/>
            </a:xfrm>
            <a:custGeom>
              <a:avLst/>
              <a:gdLst/>
              <a:ahLst/>
              <a:cxnLst/>
              <a:rect l="l" t="t" r="r" b="b"/>
              <a:pathLst>
                <a:path w="9561" h="8109" extrusionOk="0">
                  <a:moveTo>
                    <a:pt x="8192" y="0"/>
                  </a:moveTo>
                  <a:lnTo>
                    <a:pt x="7192" y="988"/>
                  </a:lnTo>
                  <a:cubicBezTo>
                    <a:pt x="7192" y="1334"/>
                    <a:pt x="7192" y="1679"/>
                    <a:pt x="7204" y="2024"/>
                  </a:cubicBezTo>
                  <a:cubicBezTo>
                    <a:pt x="7227" y="3620"/>
                    <a:pt x="7299" y="5215"/>
                    <a:pt x="7346" y="6822"/>
                  </a:cubicBezTo>
                  <a:cubicBezTo>
                    <a:pt x="7358" y="7025"/>
                    <a:pt x="7346" y="7215"/>
                    <a:pt x="7346" y="7477"/>
                  </a:cubicBezTo>
                  <a:cubicBezTo>
                    <a:pt x="7055" y="7487"/>
                    <a:pt x="6767" y="7491"/>
                    <a:pt x="6476" y="7491"/>
                  </a:cubicBezTo>
                  <a:cubicBezTo>
                    <a:pt x="6080" y="7491"/>
                    <a:pt x="5677" y="7484"/>
                    <a:pt x="5251" y="7477"/>
                  </a:cubicBezTo>
                  <a:cubicBezTo>
                    <a:pt x="5310" y="5906"/>
                    <a:pt x="5370" y="4346"/>
                    <a:pt x="5394" y="2786"/>
                  </a:cubicBezTo>
                  <a:lnTo>
                    <a:pt x="5394" y="2786"/>
                  </a:lnTo>
                  <a:lnTo>
                    <a:pt x="4501" y="3691"/>
                  </a:lnTo>
                  <a:cubicBezTo>
                    <a:pt x="4525" y="4715"/>
                    <a:pt x="4560" y="5751"/>
                    <a:pt x="4596" y="6775"/>
                  </a:cubicBezTo>
                  <a:lnTo>
                    <a:pt x="4596" y="7418"/>
                  </a:lnTo>
                  <a:cubicBezTo>
                    <a:pt x="4419" y="7467"/>
                    <a:pt x="3906" y="7496"/>
                    <a:pt x="3414" y="7496"/>
                  </a:cubicBezTo>
                  <a:cubicBezTo>
                    <a:pt x="3078" y="7496"/>
                    <a:pt x="2751" y="7482"/>
                    <a:pt x="2548" y="7453"/>
                  </a:cubicBezTo>
                  <a:cubicBezTo>
                    <a:pt x="2560" y="6834"/>
                    <a:pt x="2572" y="6215"/>
                    <a:pt x="2584" y="5596"/>
                  </a:cubicBezTo>
                  <a:lnTo>
                    <a:pt x="2584" y="5596"/>
                  </a:lnTo>
                  <a:lnTo>
                    <a:pt x="1798" y="6382"/>
                  </a:lnTo>
                  <a:cubicBezTo>
                    <a:pt x="1798" y="6727"/>
                    <a:pt x="1810" y="7084"/>
                    <a:pt x="1810" y="7430"/>
                  </a:cubicBezTo>
                  <a:cubicBezTo>
                    <a:pt x="1504" y="7469"/>
                    <a:pt x="1190" y="7492"/>
                    <a:pt x="882" y="7492"/>
                  </a:cubicBezTo>
                  <a:cubicBezTo>
                    <a:pt x="818" y="7492"/>
                    <a:pt x="754" y="7491"/>
                    <a:pt x="691" y="7489"/>
                  </a:cubicBezTo>
                  <a:lnTo>
                    <a:pt x="0" y="8108"/>
                  </a:lnTo>
                  <a:cubicBezTo>
                    <a:pt x="3215" y="8049"/>
                    <a:pt x="6584" y="7989"/>
                    <a:pt x="9561" y="7941"/>
                  </a:cubicBezTo>
                  <a:lnTo>
                    <a:pt x="9561" y="7465"/>
                  </a:lnTo>
                  <a:lnTo>
                    <a:pt x="8001" y="7465"/>
                  </a:lnTo>
                  <a:cubicBezTo>
                    <a:pt x="8108" y="5239"/>
                    <a:pt x="8168" y="2488"/>
                    <a:pt x="8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67625" y="3448775"/>
              <a:ext cx="1413575" cy="1243625"/>
            </a:xfrm>
            <a:custGeom>
              <a:avLst/>
              <a:gdLst/>
              <a:ahLst/>
              <a:cxnLst/>
              <a:rect l="l" t="t" r="r" b="b"/>
              <a:pathLst>
                <a:path w="56543" h="49745" extrusionOk="0">
                  <a:moveTo>
                    <a:pt x="34838" y="13228"/>
                  </a:moveTo>
                  <a:lnTo>
                    <a:pt x="34838" y="13240"/>
                  </a:lnTo>
                  <a:lnTo>
                    <a:pt x="46137" y="13430"/>
                  </a:lnTo>
                  <a:lnTo>
                    <a:pt x="46137" y="15074"/>
                  </a:lnTo>
                  <a:lnTo>
                    <a:pt x="34850" y="15264"/>
                  </a:lnTo>
                  <a:cubicBezTo>
                    <a:pt x="34778" y="14978"/>
                    <a:pt x="34766" y="13585"/>
                    <a:pt x="34838" y="13228"/>
                  </a:cubicBezTo>
                  <a:close/>
                  <a:moveTo>
                    <a:pt x="34993" y="15978"/>
                  </a:moveTo>
                  <a:lnTo>
                    <a:pt x="46137" y="16181"/>
                  </a:lnTo>
                  <a:lnTo>
                    <a:pt x="46137" y="17812"/>
                  </a:lnTo>
                  <a:lnTo>
                    <a:pt x="34993" y="18002"/>
                  </a:lnTo>
                  <a:lnTo>
                    <a:pt x="34993" y="15978"/>
                  </a:lnTo>
                  <a:close/>
                  <a:moveTo>
                    <a:pt x="34790" y="18693"/>
                  </a:moveTo>
                  <a:cubicBezTo>
                    <a:pt x="36695" y="18753"/>
                    <a:pt x="38588" y="18824"/>
                    <a:pt x="40481" y="18848"/>
                  </a:cubicBezTo>
                  <a:cubicBezTo>
                    <a:pt x="41109" y="18852"/>
                    <a:pt x="41697" y="18853"/>
                    <a:pt x="42286" y="18853"/>
                  </a:cubicBezTo>
                  <a:cubicBezTo>
                    <a:pt x="43465" y="18853"/>
                    <a:pt x="44645" y="18848"/>
                    <a:pt x="46137" y="18848"/>
                  </a:cubicBezTo>
                  <a:lnTo>
                    <a:pt x="46137" y="20538"/>
                  </a:lnTo>
                  <a:lnTo>
                    <a:pt x="34790" y="20753"/>
                  </a:lnTo>
                  <a:cubicBezTo>
                    <a:pt x="34790" y="20443"/>
                    <a:pt x="34790" y="20098"/>
                    <a:pt x="34790" y="19753"/>
                  </a:cubicBezTo>
                  <a:cubicBezTo>
                    <a:pt x="34778" y="19407"/>
                    <a:pt x="34790" y="19086"/>
                    <a:pt x="34790" y="18693"/>
                  </a:cubicBezTo>
                  <a:close/>
                  <a:moveTo>
                    <a:pt x="48649" y="9620"/>
                  </a:moveTo>
                  <a:cubicBezTo>
                    <a:pt x="48649" y="10061"/>
                    <a:pt x="48653" y="10119"/>
                    <a:pt x="48657" y="10119"/>
                  </a:cubicBezTo>
                  <a:cubicBezTo>
                    <a:pt x="48658" y="10119"/>
                    <a:pt x="48659" y="10112"/>
                    <a:pt x="48660" y="10112"/>
                  </a:cubicBezTo>
                  <a:cubicBezTo>
                    <a:pt x="48661" y="10112"/>
                    <a:pt x="48661" y="10118"/>
                    <a:pt x="48661" y="10144"/>
                  </a:cubicBezTo>
                  <a:cubicBezTo>
                    <a:pt x="48673" y="12061"/>
                    <a:pt x="48661" y="14038"/>
                    <a:pt x="48685" y="15943"/>
                  </a:cubicBezTo>
                  <a:cubicBezTo>
                    <a:pt x="48709" y="17467"/>
                    <a:pt x="48780" y="19014"/>
                    <a:pt x="48828" y="20538"/>
                  </a:cubicBezTo>
                  <a:lnTo>
                    <a:pt x="48828" y="21169"/>
                  </a:lnTo>
                  <a:cubicBezTo>
                    <a:pt x="48764" y="21172"/>
                    <a:pt x="48701" y="21173"/>
                    <a:pt x="48638" y="21173"/>
                  </a:cubicBezTo>
                  <a:cubicBezTo>
                    <a:pt x="48003" y="21173"/>
                    <a:pt x="47386" y="21073"/>
                    <a:pt x="46780" y="21062"/>
                  </a:cubicBezTo>
                  <a:cubicBezTo>
                    <a:pt x="46839" y="17264"/>
                    <a:pt x="46899" y="13347"/>
                    <a:pt x="46958" y="9620"/>
                  </a:cubicBezTo>
                  <a:close/>
                  <a:moveTo>
                    <a:pt x="51400" y="9882"/>
                  </a:moveTo>
                  <a:cubicBezTo>
                    <a:pt x="51400" y="10037"/>
                    <a:pt x="51411" y="10168"/>
                    <a:pt x="51411" y="10299"/>
                  </a:cubicBezTo>
                  <a:cubicBezTo>
                    <a:pt x="51411" y="12168"/>
                    <a:pt x="51411" y="14014"/>
                    <a:pt x="51435" y="15871"/>
                  </a:cubicBezTo>
                  <a:cubicBezTo>
                    <a:pt x="51459" y="17419"/>
                    <a:pt x="51530" y="19122"/>
                    <a:pt x="51578" y="20669"/>
                  </a:cubicBezTo>
                  <a:cubicBezTo>
                    <a:pt x="51578" y="20884"/>
                    <a:pt x="51578" y="20765"/>
                    <a:pt x="51578" y="21515"/>
                  </a:cubicBezTo>
                  <a:lnTo>
                    <a:pt x="49530" y="21515"/>
                  </a:lnTo>
                  <a:cubicBezTo>
                    <a:pt x="49590" y="17062"/>
                    <a:pt x="49649" y="13823"/>
                    <a:pt x="49709" y="10025"/>
                  </a:cubicBezTo>
                  <a:cubicBezTo>
                    <a:pt x="49947" y="10025"/>
                    <a:pt x="50221" y="9930"/>
                    <a:pt x="50507" y="9930"/>
                  </a:cubicBezTo>
                  <a:cubicBezTo>
                    <a:pt x="50780" y="9918"/>
                    <a:pt x="51066" y="9882"/>
                    <a:pt x="51400" y="9882"/>
                  </a:cubicBezTo>
                  <a:close/>
                  <a:moveTo>
                    <a:pt x="54305" y="9620"/>
                  </a:moveTo>
                  <a:lnTo>
                    <a:pt x="54305" y="10347"/>
                  </a:lnTo>
                  <a:cubicBezTo>
                    <a:pt x="54305" y="12121"/>
                    <a:pt x="54221" y="13895"/>
                    <a:pt x="54257" y="15669"/>
                  </a:cubicBezTo>
                  <a:cubicBezTo>
                    <a:pt x="54281" y="17288"/>
                    <a:pt x="54317" y="19086"/>
                    <a:pt x="54364" y="20705"/>
                  </a:cubicBezTo>
                  <a:cubicBezTo>
                    <a:pt x="54364" y="20908"/>
                    <a:pt x="54328" y="20765"/>
                    <a:pt x="54328" y="21515"/>
                  </a:cubicBezTo>
                  <a:lnTo>
                    <a:pt x="52221" y="21515"/>
                  </a:lnTo>
                  <a:cubicBezTo>
                    <a:pt x="52388" y="17062"/>
                    <a:pt x="52459" y="13347"/>
                    <a:pt x="52400" y="9620"/>
                  </a:cubicBezTo>
                  <a:close/>
                  <a:moveTo>
                    <a:pt x="34993" y="24396"/>
                  </a:moveTo>
                  <a:lnTo>
                    <a:pt x="34993" y="26468"/>
                  </a:lnTo>
                  <a:cubicBezTo>
                    <a:pt x="32031" y="26345"/>
                    <a:pt x="29084" y="26259"/>
                    <a:pt x="26129" y="26259"/>
                  </a:cubicBezTo>
                  <a:cubicBezTo>
                    <a:pt x="25365" y="26259"/>
                    <a:pt x="24602" y="26265"/>
                    <a:pt x="23837" y="26277"/>
                  </a:cubicBezTo>
                  <a:lnTo>
                    <a:pt x="23837" y="24587"/>
                  </a:lnTo>
                  <a:lnTo>
                    <a:pt x="34993" y="24396"/>
                  </a:lnTo>
                  <a:close/>
                  <a:moveTo>
                    <a:pt x="34993" y="27146"/>
                  </a:moveTo>
                  <a:lnTo>
                    <a:pt x="34993" y="29218"/>
                  </a:lnTo>
                  <a:cubicBezTo>
                    <a:pt x="32038" y="29105"/>
                    <a:pt x="29091" y="29021"/>
                    <a:pt x="25777" y="29021"/>
                  </a:cubicBezTo>
                  <a:cubicBezTo>
                    <a:pt x="24912" y="29021"/>
                    <a:pt x="24021" y="29027"/>
                    <a:pt x="23098" y="29040"/>
                  </a:cubicBezTo>
                  <a:lnTo>
                    <a:pt x="23098" y="27337"/>
                  </a:lnTo>
                  <a:cubicBezTo>
                    <a:pt x="27563" y="27265"/>
                    <a:pt x="31266" y="27206"/>
                    <a:pt x="34993" y="27146"/>
                  </a:cubicBezTo>
                  <a:close/>
                  <a:moveTo>
                    <a:pt x="34993" y="29909"/>
                  </a:moveTo>
                  <a:lnTo>
                    <a:pt x="34993" y="31921"/>
                  </a:lnTo>
                  <a:cubicBezTo>
                    <a:pt x="31266" y="31849"/>
                    <a:pt x="27551" y="31790"/>
                    <a:pt x="23098" y="31730"/>
                  </a:cubicBezTo>
                  <a:lnTo>
                    <a:pt x="23098" y="30099"/>
                  </a:lnTo>
                  <a:cubicBezTo>
                    <a:pt x="27563" y="30028"/>
                    <a:pt x="31266" y="29968"/>
                    <a:pt x="34993" y="29909"/>
                  </a:cubicBezTo>
                  <a:close/>
                  <a:moveTo>
                    <a:pt x="41611" y="21278"/>
                  </a:moveTo>
                  <a:cubicBezTo>
                    <a:pt x="42042" y="21278"/>
                    <a:pt x="42515" y="21299"/>
                    <a:pt x="42756" y="21336"/>
                  </a:cubicBezTo>
                  <a:cubicBezTo>
                    <a:pt x="42684" y="25087"/>
                    <a:pt x="42625" y="28932"/>
                    <a:pt x="42565" y="32647"/>
                  </a:cubicBezTo>
                  <a:lnTo>
                    <a:pt x="40934" y="32647"/>
                  </a:lnTo>
                  <a:cubicBezTo>
                    <a:pt x="40862" y="28944"/>
                    <a:pt x="40803" y="25087"/>
                    <a:pt x="40732" y="21336"/>
                  </a:cubicBezTo>
                  <a:cubicBezTo>
                    <a:pt x="40846" y="21296"/>
                    <a:pt x="41211" y="21278"/>
                    <a:pt x="41611" y="21278"/>
                  </a:cubicBezTo>
                  <a:close/>
                  <a:moveTo>
                    <a:pt x="37255" y="21515"/>
                  </a:moveTo>
                  <a:lnTo>
                    <a:pt x="37064" y="32659"/>
                  </a:lnTo>
                  <a:lnTo>
                    <a:pt x="35374" y="32659"/>
                  </a:lnTo>
                  <a:lnTo>
                    <a:pt x="35374" y="32218"/>
                  </a:lnTo>
                  <a:cubicBezTo>
                    <a:pt x="35350" y="29778"/>
                    <a:pt x="35350" y="27301"/>
                    <a:pt x="35314" y="24872"/>
                  </a:cubicBezTo>
                  <a:cubicBezTo>
                    <a:pt x="35302" y="23848"/>
                    <a:pt x="35231" y="22955"/>
                    <a:pt x="35195" y="21931"/>
                  </a:cubicBezTo>
                  <a:cubicBezTo>
                    <a:pt x="35195" y="21753"/>
                    <a:pt x="35195" y="21515"/>
                    <a:pt x="35195" y="21515"/>
                  </a:cubicBezTo>
                  <a:close/>
                  <a:moveTo>
                    <a:pt x="39278" y="21228"/>
                  </a:moveTo>
                  <a:cubicBezTo>
                    <a:pt x="39542" y="21228"/>
                    <a:pt x="39808" y="21238"/>
                    <a:pt x="40041" y="21265"/>
                  </a:cubicBezTo>
                  <a:cubicBezTo>
                    <a:pt x="40041" y="22503"/>
                    <a:pt x="39934" y="23729"/>
                    <a:pt x="39922" y="24968"/>
                  </a:cubicBezTo>
                  <a:cubicBezTo>
                    <a:pt x="39910" y="26218"/>
                    <a:pt x="39874" y="27551"/>
                    <a:pt x="39862" y="28825"/>
                  </a:cubicBezTo>
                  <a:cubicBezTo>
                    <a:pt x="39850" y="30087"/>
                    <a:pt x="39862" y="31171"/>
                    <a:pt x="39862" y="32659"/>
                  </a:cubicBezTo>
                  <a:lnTo>
                    <a:pt x="38184" y="32659"/>
                  </a:lnTo>
                  <a:cubicBezTo>
                    <a:pt x="38112" y="28944"/>
                    <a:pt x="38053" y="25087"/>
                    <a:pt x="37993" y="21336"/>
                  </a:cubicBezTo>
                  <a:cubicBezTo>
                    <a:pt x="38148" y="21279"/>
                    <a:pt x="38705" y="21228"/>
                    <a:pt x="39278" y="21228"/>
                  </a:cubicBezTo>
                  <a:close/>
                  <a:moveTo>
                    <a:pt x="45494" y="21515"/>
                  </a:moveTo>
                  <a:cubicBezTo>
                    <a:pt x="45434" y="25230"/>
                    <a:pt x="45375" y="28885"/>
                    <a:pt x="45315" y="32683"/>
                  </a:cubicBezTo>
                  <a:cubicBezTo>
                    <a:pt x="45077" y="32683"/>
                    <a:pt x="44803" y="32623"/>
                    <a:pt x="44530" y="32623"/>
                  </a:cubicBezTo>
                  <a:cubicBezTo>
                    <a:pt x="44256" y="32623"/>
                    <a:pt x="43970" y="32588"/>
                    <a:pt x="43660" y="32588"/>
                  </a:cubicBezTo>
                  <a:cubicBezTo>
                    <a:pt x="43649" y="32457"/>
                    <a:pt x="43625" y="32338"/>
                    <a:pt x="43625" y="32230"/>
                  </a:cubicBezTo>
                  <a:cubicBezTo>
                    <a:pt x="43601" y="29575"/>
                    <a:pt x="43589" y="26896"/>
                    <a:pt x="43553" y="24229"/>
                  </a:cubicBezTo>
                  <a:cubicBezTo>
                    <a:pt x="43541" y="23384"/>
                    <a:pt x="43482" y="22682"/>
                    <a:pt x="43446" y="21836"/>
                  </a:cubicBezTo>
                  <a:cubicBezTo>
                    <a:pt x="43434" y="21693"/>
                    <a:pt x="43446" y="21515"/>
                    <a:pt x="43446" y="21515"/>
                  </a:cubicBezTo>
                  <a:close/>
                  <a:moveTo>
                    <a:pt x="34993" y="33135"/>
                  </a:moveTo>
                  <a:cubicBezTo>
                    <a:pt x="37949" y="33268"/>
                    <a:pt x="40905" y="33340"/>
                    <a:pt x="43862" y="33340"/>
                  </a:cubicBezTo>
                  <a:cubicBezTo>
                    <a:pt x="44620" y="33340"/>
                    <a:pt x="45379" y="33335"/>
                    <a:pt x="46137" y="33326"/>
                  </a:cubicBezTo>
                  <a:lnTo>
                    <a:pt x="46137" y="35028"/>
                  </a:lnTo>
                  <a:cubicBezTo>
                    <a:pt x="46042" y="35052"/>
                    <a:pt x="45935" y="35064"/>
                    <a:pt x="45839" y="35064"/>
                  </a:cubicBezTo>
                  <a:cubicBezTo>
                    <a:pt x="43172" y="35088"/>
                    <a:pt x="40505" y="35100"/>
                    <a:pt x="37850" y="35135"/>
                  </a:cubicBezTo>
                  <a:cubicBezTo>
                    <a:pt x="37017" y="35147"/>
                    <a:pt x="36279" y="35207"/>
                    <a:pt x="35445" y="35231"/>
                  </a:cubicBezTo>
                  <a:lnTo>
                    <a:pt x="34993" y="35231"/>
                  </a:lnTo>
                  <a:lnTo>
                    <a:pt x="34993" y="33135"/>
                  </a:lnTo>
                  <a:close/>
                  <a:moveTo>
                    <a:pt x="11954" y="35933"/>
                  </a:moveTo>
                  <a:lnTo>
                    <a:pt x="23098" y="36136"/>
                  </a:lnTo>
                  <a:lnTo>
                    <a:pt x="23098" y="37767"/>
                  </a:lnTo>
                  <a:lnTo>
                    <a:pt x="11954" y="37957"/>
                  </a:lnTo>
                  <a:lnTo>
                    <a:pt x="11954" y="35933"/>
                  </a:lnTo>
                  <a:close/>
                  <a:moveTo>
                    <a:pt x="34993" y="35945"/>
                  </a:moveTo>
                  <a:lnTo>
                    <a:pt x="46137" y="36124"/>
                  </a:lnTo>
                  <a:lnTo>
                    <a:pt x="46137" y="37791"/>
                  </a:lnTo>
                  <a:cubicBezTo>
                    <a:pt x="46018" y="37814"/>
                    <a:pt x="45899" y="37826"/>
                    <a:pt x="45792" y="37826"/>
                  </a:cubicBezTo>
                  <a:cubicBezTo>
                    <a:pt x="43137" y="37850"/>
                    <a:pt x="40493" y="37862"/>
                    <a:pt x="37838" y="37898"/>
                  </a:cubicBezTo>
                  <a:cubicBezTo>
                    <a:pt x="36993" y="37910"/>
                    <a:pt x="36243" y="37969"/>
                    <a:pt x="35398" y="38005"/>
                  </a:cubicBezTo>
                  <a:cubicBezTo>
                    <a:pt x="35342" y="38009"/>
                    <a:pt x="35278" y="38010"/>
                    <a:pt x="35218" y="38010"/>
                  </a:cubicBezTo>
                  <a:cubicBezTo>
                    <a:pt x="35099" y="38010"/>
                    <a:pt x="34993" y="38005"/>
                    <a:pt x="34993" y="38005"/>
                  </a:cubicBezTo>
                  <a:lnTo>
                    <a:pt x="34993" y="35945"/>
                  </a:lnTo>
                  <a:close/>
                  <a:moveTo>
                    <a:pt x="11954" y="38684"/>
                  </a:moveTo>
                  <a:lnTo>
                    <a:pt x="23098" y="38886"/>
                  </a:lnTo>
                  <a:lnTo>
                    <a:pt x="23098" y="40517"/>
                  </a:lnTo>
                  <a:lnTo>
                    <a:pt x="11954" y="40708"/>
                  </a:lnTo>
                  <a:lnTo>
                    <a:pt x="11954" y="38684"/>
                  </a:lnTo>
                  <a:close/>
                  <a:moveTo>
                    <a:pt x="34993" y="38695"/>
                  </a:moveTo>
                  <a:lnTo>
                    <a:pt x="46137" y="38874"/>
                  </a:lnTo>
                  <a:lnTo>
                    <a:pt x="46137" y="40541"/>
                  </a:lnTo>
                  <a:cubicBezTo>
                    <a:pt x="46018" y="40553"/>
                    <a:pt x="45899" y="40565"/>
                    <a:pt x="45792" y="40565"/>
                  </a:cubicBezTo>
                  <a:cubicBezTo>
                    <a:pt x="43196" y="40589"/>
                    <a:pt x="40601" y="40600"/>
                    <a:pt x="38005" y="40636"/>
                  </a:cubicBezTo>
                  <a:cubicBezTo>
                    <a:pt x="37112" y="40648"/>
                    <a:pt x="36314" y="40708"/>
                    <a:pt x="35433" y="40743"/>
                  </a:cubicBezTo>
                  <a:cubicBezTo>
                    <a:pt x="35374" y="40747"/>
                    <a:pt x="35305" y="40749"/>
                    <a:pt x="35240" y="40749"/>
                  </a:cubicBezTo>
                  <a:cubicBezTo>
                    <a:pt x="35109" y="40749"/>
                    <a:pt x="34993" y="40743"/>
                    <a:pt x="34993" y="40743"/>
                  </a:cubicBezTo>
                  <a:lnTo>
                    <a:pt x="34993" y="38695"/>
                  </a:lnTo>
                  <a:close/>
                  <a:moveTo>
                    <a:pt x="11942" y="41434"/>
                  </a:moveTo>
                  <a:lnTo>
                    <a:pt x="23098" y="41636"/>
                  </a:lnTo>
                  <a:lnTo>
                    <a:pt x="23098" y="43279"/>
                  </a:lnTo>
                  <a:cubicBezTo>
                    <a:pt x="23098" y="43291"/>
                    <a:pt x="23063" y="43315"/>
                    <a:pt x="22955" y="43315"/>
                  </a:cubicBezTo>
                  <a:cubicBezTo>
                    <a:pt x="20503" y="43339"/>
                    <a:pt x="18133" y="43351"/>
                    <a:pt x="15693" y="43387"/>
                  </a:cubicBezTo>
                  <a:cubicBezTo>
                    <a:pt x="14645" y="43398"/>
                    <a:pt x="13561" y="43458"/>
                    <a:pt x="12514" y="43494"/>
                  </a:cubicBezTo>
                  <a:lnTo>
                    <a:pt x="11942" y="43494"/>
                  </a:lnTo>
                  <a:lnTo>
                    <a:pt x="11942" y="41434"/>
                  </a:lnTo>
                  <a:close/>
                  <a:moveTo>
                    <a:pt x="34790" y="41410"/>
                  </a:moveTo>
                  <a:cubicBezTo>
                    <a:pt x="36064" y="41410"/>
                    <a:pt x="37314" y="41505"/>
                    <a:pt x="38565" y="41517"/>
                  </a:cubicBezTo>
                  <a:cubicBezTo>
                    <a:pt x="39827" y="41529"/>
                    <a:pt x="41077" y="41565"/>
                    <a:pt x="42327" y="41577"/>
                  </a:cubicBezTo>
                  <a:cubicBezTo>
                    <a:pt x="42744" y="41581"/>
                    <a:pt x="43141" y="41582"/>
                    <a:pt x="43540" y="41582"/>
                  </a:cubicBezTo>
                  <a:cubicBezTo>
                    <a:pt x="44338" y="41582"/>
                    <a:pt x="45145" y="41577"/>
                    <a:pt x="46137" y="41577"/>
                  </a:cubicBezTo>
                  <a:lnTo>
                    <a:pt x="46137" y="43291"/>
                  </a:lnTo>
                  <a:cubicBezTo>
                    <a:pt x="46030" y="43315"/>
                    <a:pt x="45935" y="43327"/>
                    <a:pt x="45827" y="43327"/>
                  </a:cubicBezTo>
                  <a:cubicBezTo>
                    <a:pt x="43387" y="43339"/>
                    <a:pt x="40934" y="43351"/>
                    <a:pt x="38481" y="43387"/>
                  </a:cubicBezTo>
                  <a:cubicBezTo>
                    <a:pt x="37445" y="43398"/>
                    <a:pt x="36386" y="43470"/>
                    <a:pt x="35338" y="43506"/>
                  </a:cubicBezTo>
                  <a:lnTo>
                    <a:pt x="34802" y="43506"/>
                  </a:lnTo>
                  <a:cubicBezTo>
                    <a:pt x="34766" y="43160"/>
                    <a:pt x="34790" y="42815"/>
                    <a:pt x="34790" y="42470"/>
                  </a:cubicBezTo>
                  <a:cubicBezTo>
                    <a:pt x="34778" y="42113"/>
                    <a:pt x="34790" y="41791"/>
                    <a:pt x="34790" y="41410"/>
                  </a:cubicBezTo>
                  <a:close/>
                  <a:moveTo>
                    <a:pt x="54150" y="32659"/>
                  </a:moveTo>
                  <a:cubicBezTo>
                    <a:pt x="54150" y="32659"/>
                    <a:pt x="54162" y="32933"/>
                    <a:pt x="54162" y="33088"/>
                  </a:cubicBezTo>
                  <a:cubicBezTo>
                    <a:pt x="54162" y="34885"/>
                    <a:pt x="54150" y="36659"/>
                    <a:pt x="54186" y="38469"/>
                  </a:cubicBezTo>
                  <a:cubicBezTo>
                    <a:pt x="54209" y="40065"/>
                    <a:pt x="54281" y="41612"/>
                    <a:pt x="54328" y="43208"/>
                  </a:cubicBezTo>
                  <a:lnTo>
                    <a:pt x="54328" y="43803"/>
                  </a:lnTo>
                  <a:lnTo>
                    <a:pt x="52221" y="43803"/>
                  </a:lnTo>
                  <a:cubicBezTo>
                    <a:pt x="52388" y="40088"/>
                    <a:pt x="52459" y="36374"/>
                    <a:pt x="52400" y="32659"/>
                  </a:cubicBezTo>
                  <a:close/>
                  <a:moveTo>
                    <a:pt x="25039" y="32528"/>
                  </a:moveTo>
                  <a:cubicBezTo>
                    <a:pt x="25325" y="32528"/>
                    <a:pt x="25611" y="32540"/>
                    <a:pt x="25932" y="32540"/>
                  </a:cubicBezTo>
                  <a:cubicBezTo>
                    <a:pt x="25932" y="32707"/>
                    <a:pt x="25956" y="32849"/>
                    <a:pt x="25956" y="32992"/>
                  </a:cubicBezTo>
                  <a:cubicBezTo>
                    <a:pt x="25956" y="34897"/>
                    <a:pt x="25956" y="36814"/>
                    <a:pt x="25980" y="38731"/>
                  </a:cubicBezTo>
                  <a:cubicBezTo>
                    <a:pt x="26003" y="40243"/>
                    <a:pt x="26075" y="41732"/>
                    <a:pt x="26123" y="43244"/>
                  </a:cubicBezTo>
                  <a:lnTo>
                    <a:pt x="26123" y="43803"/>
                  </a:lnTo>
                  <a:lnTo>
                    <a:pt x="24075" y="43815"/>
                  </a:lnTo>
                  <a:cubicBezTo>
                    <a:pt x="24134" y="40100"/>
                    <a:pt x="24194" y="36338"/>
                    <a:pt x="24253" y="32528"/>
                  </a:cubicBezTo>
                  <a:cubicBezTo>
                    <a:pt x="24412" y="32528"/>
                    <a:pt x="24587" y="32533"/>
                    <a:pt x="24767" y="32533"/>
                  </a:cubicBezTo>
                  <a:cubicBezTo>
                    <a:pt x="24857" y="32533"/>
                    <a:pt x="24948" y="32532"/>
                    <a:pt x="25039" y="32528"/>
                  </a:cubicBezTo>
                  <a:close/>
                  <a:moveTo>
                    <a:pt x="27789" y="32528"/>
                  </a:moveTo>
                  <a:cubicBezTo>
                    <a:pt x="28075" y="32528"/>
                    <a:pt x="28361" y="32540"/>
                    <a:pt x="28682" y="32540"/>
                  </a:cubicBezTo>
                  <a:cubicBezTo>
                    <a:pt x="28682" y="32707"/>
                    <a:pt x="28706" y="32849"/>
                    <a:pt x="28706" y="32992"/>
                  </a:cubicBezTo>
                  <a:cubicBezTo>
                    <a:pt x="28706" y="34850"/>
                    <a:pt x="28706" y="36707"/>
                    <a:pt x="28730" y="38564"/>
                  </a:cubicBezTo>
                  <a:cubicBezTo>
                    <a:pt x="28754" y="40112"/>
                    <a:pt x="28825" y="41624"/>
                    <a:pt x="28873" y="43172"/>
                  </a:cubicBezTo>
                  <a:lnTo>
                    <a:pt x="28873" y="43803"/>
                  </a:lnTo>
                  <a:lnTo>
                    <a:pt x="26825" y="43815"/>
                  </a:lnTo>
                  <a:cubicBezTo>
                    <a:pt x="26885" y="40088"/>
                    <a:pt x="26944" y="36338"/>
                    <a:pt x="27004" y="32528"/>
                  </a:cubicBezTo>
                  <a:cubicBezTo>
                    <a:pt x="27162" y="32528"/>
                    <a:pt x="27337" y="32533"/>
                    <a:pt x="27517" y="32533"/>
                  </a:cubicBezTo>
                  <a:cubicBezTo>
                    <a:pt x="27607" y="32533"/>
                    <a:pt x="27698" y="32532"/>
                    <a:pt x="27789" y="32528"/>
                  </a:cubicBezTo>
                  <a:close/>
                  <a:moveTo>
                    <a:pt x="31266" y="32671"/>
                  </a:moveTo>
                  <a:lnTo>
                    <a:pt x="31266" y="33052"/>
                  </a:lnTo>
                  <a:cubicBezTo>
                    <a:pt x="31266" y="34826"/>
                    <a:pt x="31349" y="36600"/>
                    <a:pt x="31385" y="38374"/>
                  </a:cubicBezTo>
                  <a:cubicBezTo>
                    <a:pt x="31409" y="40005"/>
                    <a:pt x="31528" y="41589"/>
                    <a:pt x="31576" y="43220"/>
                  </a:cubicBezTo>
                  <a:cubicBezTo>
                    <a:pt x="31576" y="43422"/>
                    <a:pt x="31623" y="43815"/>
                    <a:pt x="31623" y="43815"/>
                  </a:cubicBezTo>
                  <a:lnTo>
                    <a:pt x="29528" y="43815"/>
                  </a:lnTo>
                  <a:cubicBezTo>
                    <a:pt x="29682" y="40092"/>
                    <a:pt x="29766" y="36382"/>
                    <a:pt x="29707" y="32671"/>
                  </a:cubicBezTo>
                  <a:close/>
                  <a:moveTo>
                    <a:pt x="34183" y="32540"/>
                  </a:moveTo>
                  <a:cubicBezTo>
                    <a:pt x="34183" y="32695"/>
                    <a:pt x="34207" y="32838"/>
                    <a:pt x="34207" y="32992"/>
                  </a:cubicBezTo>
                  <a:cubicBezTo>
                    <a:pt x="34207" y="34207"/>
                    <a:pt x="34183" y="35409"/>
                    <a:pt x="34207" y="36624"/>
                  </a:cubicBezTo>
                  <a:cubicBezTo>
                    <a:pt x="34219" y="38374"/>
                    <a:pt x="34266" y="40124"/>
                    <a:pt x="34302" y="41863"/>
                  </a:cubicBezTo>
                  <a:cubicBezTo>
                    <a:pt x="34314" y="42434"/>
                    <a:pt x="34350" y="42958"/>
                    <a:pt x="34374" y="43529"/>
                  </a:cubicBezTo>
                  <a:cubicBezTo>
                    <a:pt x="34374" y="43625"/>
                    <a:pt x="34374" y="43720"/>
                    <a:pt x="34350" y="43827"/>
                  </a:cubicBezTo>
                  <a:lnTo>
                    <a:pt x="32266" y="43827"/>
                  </a:lnTo>
                  <a:cubicBezTo>
                    <a:pt x="32433" y="40092"/>
                    <a:pt x="32516" y="36334"/>
                    <a:pt x="32457" y="32540"/>
                  </a:cubicBezTo>
                  <a:close/>
                  <a:moveTo>
                    <a:pt x="48649" y="32659"/>
                  </a:moveTo>
                  <a:cubicBezTo>
                    <a:pt x="48661" y="32778"/>
                    <a:pt x="48661" y="32897"/>
                    <a:pt x="48661" y="33016"/>
                  </a:cubicBezTo>
                  <a:cubicBezTo>
                    <a:pt x="48673" y="34945"/>
                    <a:pt x="48661" y="36850"/>
                    <a:pt x="48685" y="38779"/>
                  </a:cubicBezTo>
                  <a:cubicBezTo>
                    <a:pt x="48709" y="40279"/>
                    <a:pt x="48780" y="41779"/>
                    <a:pt x="48828" y="43279"/>
                  </a:cubicBezTo>
                  <a:lnTo>
                    <a:pt x="48828" y="43898"/>
                  </a:lnTo>
                  <a:cubicBezTo>
                    <a:pt x="48221" y="43919"/>
                    <a:pt x="47633" y="43948"/>
                    <a:pt x="47054" y="43948"/>
                  </a:cubicBezTo>
                  <a:cubicBezTo>
                    <a:pt x="46962" y="43948"/>
                    <a:pt x="46871" y="43948"/>
                    <a:pt x="46780" y="43946"/>
                  </a:cubicBezTo>
                  <a:cubicBezTo>
                    <a:pt x="46839" y="40148"/>
                    <a:pt x="46899" y="36374"/>
                    <a:pt x="46958" y="32659"/>
                  </a:cubicBezTo>
                  <a:close/>
                  <a:moveTo>
                    <a:pt x="51364" y="32659"/>
                  </a:moveTo>
                  <a:cubicBezTo>
                    <a:pt x="51423" y="36386"/>
                    <a:pt x="51483" y="40136"/>
                    <a:pt x="51542" y="43887"/>
                  </a:cubicBezTo>
                  <a:cubicBezTo>
                    <a:pt x="51370" y="43939"/>
                    <a:pt x="50794" y="43972"/>
                    <a:pt x="50280" y="43972"/>
                  </a:cubicBezTo>
                  <a:cubicBezTo>
                    <a:pt x="49976" y="43972"/>
                    <a:pt x="49694" y="43961"/>
                    <a:pt x="49530" y="43934"/>
                  </a:cubicBezTo>
                  <a:cubicBezTo>
                    <a:pt x="49590" y="40172"/>
                    <a:pt x="49649" y="36374"/>
                    <a:pt x="49709" y="32659"/>
                  </a:cubicBezTo>
                  <a:close/>
                  <a:moveTo>
                    <a:pt x="34993" y="44351"/>
                  </a:moveTo>
                  <a:lnTo>
                    <a:pt x="34993" y="44363"/>
                  </a:lnTo>
                  <a:lnTo>
                    <a:pt x="34993" y="46423"/>
                  </a:lnTo>
                  <a:cubicBezTo>
                    <a:pt x="32129" y="46304"/>
                    <a:pt x="29272" y="46220"/>
                    <a:pt x="26082" y="46220"/>
                  </a:cubicBezTo>
                  <a:cubicBezTo>
                    <a:pt x="25121" y="46220"/>
                    <a:pt x="24129" y="46227"/>
                    <a:pt x="23098" y="46244"/>
                  </a:cubicBezTo>
                  <a:lnTo>
                    <a:pt x="23098" y="44541"/>
                  </a:lnTo>
                  <a:cubicBezTo>
                    <a:pt x="27563" y="44482"/>
                    <a:pt x="31278" y="44410"/>
                    <a:pt x="34993" y="44351"/>
                  </a:cubicBezTo>
                  <a:close/>
                  <a:moveTo>
                    <a:pt x="11954" y="47101"/>
                  </a:moveTo>
                  <a:lnTo>
                    <a:pt x="11954" y="49173"/>
                  </a:lnTo>
                  <a:cubicBezTo>
                    <a:pt x="9002" y="49050"/>
                    <a:pt x="6035" y="48965"/>
                    <a:pt x="3040" y="48965"/>
                  </a:cubicBezTo>
                  <a:cubicBezTo>
                    <a:pt x="2267" y="48965"/>
                    <a:pt x="1492" y="48970"/>
                    <a:pt x="715" y="48982"/>
                  </a:cubicBezTo>
                  <a:cubicBezTo>
                    <a:pt x="703" y="48899"/>
                    <a:pt x="703" y="48804"/>
                    <a:pt x="715" y="48709"/>
                  </a:cubicBezTo>
                  <a:cubicBezTo>
                    <a:pt x="715" y="48244"/>
                    <a:pt x="679" y="47768"/>
                    <a:pt x="679" y="47292"/>
                  </a:cubicBezTo>
                  <a:lnTo>
                    <a:pt x="11954" y="47101"/>
                  </a:lnTo>
                  <a:close/>
                  <a:moveTo>
                    <a:pt x="34993" y="47101"/>
                  </a:moveTo>
                  <a:lnTo>
                    <a:pt x="34993" y="49173"/>
                  </a:lnTo>
                  <a:cubicBezTo>
                    <a:pt x="32083" y="49061"/>
                    <a:pt x="29064" y="48972"/>
                    <a:pt x="26079" y="48972"/>
                  </a:cubicBezTo>
                  <a:cubicBezTo>
                    <a:pt x="25240" y="48972"/>
                    <a:pt x="24405" y="48979"/>
                    <a:pt x="23575" y="48994"/>
                  </a:cubicBezTo>
                  <a:cubicBezTo>
                    <a:pt x="23575" y="48840"/>
                    <a:pt x="23503" y="48732"/>
                    <a:pt x="23503" y="48625"/>
                  </a:cubicBezTo>
                  <a:cubicBezTo>
                    <a:pt x="23503" y="48185"/>
                    <a:pt x="23587" y="47744"/>
                    <a:pt x="23587" y="47292"/>
                  </a:cubicBezTo>
                  <a:cubicBezTo>
                    <a:pt x="27373" y="47232"/>
                    <a:pt x="31266" y="47173"/>
                    <a:pt x="34993" y="47101"/>
                  </a:cubicBezTo>
                  <a:close/>
                  <a:moveTo>
                    <a:pt x="46137" y="0"/>
                  </a:moveTo>
                  <a:lnTo>
                    <a:pt x="45446" y="607"/>
                  </a:lnTo>
                  <a:cubicBezTo>
                    <a:pt x="45399" y="3644"/>
                    <a:pt x="45375" y="6656"/>
                    <a:pt x="45315" y="9632"/>
                  </a:cubicBezTo>
                  <a:lnTo>
                    <a:pt x="43660" y="9632"/>
                  </a:lnTo>
                  <a:cubicBezTo>
                    <a:pt x="43637" y="9561"/>
                    <a:pt x="43625" y="9489"/>
                    <a:pt x="43637" y="9418"/>
                  </a:cubicBezTo>
                  <a:cubicBezTo>
                    <a:pt x="43613" y="7120"/>
                    <a:pt x="43589" y="4858"/>
                    <a:pt x="43565" y="2548"/>
                  </a:cubicBezTo>
                  <a:lnTo>
                    <a:pt x="42672" y="3382"/>
                  </a:lnTo>
                  <a:cubicBezTo>
                    <a:pt x="42637" y="5477"/>
                    <a:pt x="42601" y="7394"/>
                    <a:pt x="42577" y="9632"/>
                  </a:cubicBezTo>
                  <a:lnTo>
                    <a:pt x="40934" y="9632"/>
                  </a:lnTo>
                  <a:cubicBezTo>
                    <a:pt x="40910" y="8144"/>
                    <a:pt x="40886" y="6727"/>
                    <a:pt x="40862" y="5227"/>
                  </a:cubicBezTo>
                  <a:lnTo>
                    <a:pt x="39874" y="6251"/>
                  </a:lnTo>
                  <a:cubicBezTo>
                    <a:pt x="39862" y="7430"/>
                    <a:pt x="39839" y="8632"/>
                    <a:pt x="39827" y="9823"/>
                  </a:cubicBezTo>
                  <a:cubicBezTo>
                    <a:pt x="39303" y="9835"/>
                    <a:pt x="38743" y="9835"/>
                    <a:pt x="38136" y="9835"/>
                  </a:cubicBezTo>
                  <a:cubicBezTo>
                    <a:pt x="38136" y="9680"/>
                    <a:pt x="38124" y="9537"/>
                    <a:pt x="38124" y="9406"/>
                  </a:cubicBezTo>
                  <a:cubicBezTo>
                    <a:pt x="38124" y="8954"/>
                    <a:pt x="38124" y="8513"/>
                    <a:pt x="38112" y="8061"/>
                  </a:cubicBezTo>
                  <a:lnTo>
                    <a:pt x="37088" y="9001"/>
                  </a:lnTo>
                  <a:lnTo>
                    <a:pt x="37088" y="9632"/>
                  </a:lnTo>
                  <a:lnTo>
                    <a:pt x="36350" y="9632"/>
                  </a:lnTo>
                  <a:lnTo>
                    <a:pt x="35719" y="10382"/>
                  </a:lnTo>
                  <a:cubicBezTo>
                    <a:pt x="38757" y="10507"/>
                    <a:pt x="41614" y="10641"/>
                    <a:pt x="44765" y="10641"/>
                  </a:cubicBezTo>
                  <a:cubicBezTo>
                    <a:pt x="45220" y="10641"/>
                    <a:pt x="45681" y="10638"/>
                    <a:pt x="46149" y="10632"/>
                  </a:cubicBezTo>
                  <a:lnTo>
                    <a:pt x="46149" y="12323"/>
                  </a:lnTo>
                  <a:lnTo>
                    <a:pt x="35005" y="12526"/>
                  </a:lnTo>
                  <a:lnTo>
                    <a:pt x="35005" y="11371"/>
                  </a:lnTo>
                  <a:lnTo>
                    <a:pt x="34278" y="12156"/>
                  </a:lnTo>
                  <a:cubicBezTo>
                    <a:pt x="34326" y="15216"/>
                    <a:pt x="34290" y="17812"/>
                    <a:pt x="34338" y="21515"/>
                  </a:cubicBezTo>
                  <a:lnTo>
                    <a:pt x="32278" y="21515"/>
                  </a:lnTo>
                  <a:cubicBezTo>
                    <a:pt x="32373" y="18538"/>
                    <a:pt x="32445" y="16371"/>
                    <a:pt x="32469" y="13883"/>
                  </a:cubicBezTo>
                  <a:lnTo>
                    <a:pt x="32469" y="13883"/>
                  </a:lnTo>
                  <a:lnTo>
                    <a:pt x="31468" y="14788"/>
                  </a:lnTo>
                  <a:lnTo>
                    <a:pt x="31468" y="15669"/>
                  </a:lnTo>
                  <a:cubicBezTo>
                    <a:pt x="31492" y="17312"/>
                    <a:pt x="31564" y="19098"/>
                    <a:pt x="31623" y="20729"/>
                  </a:cubicBezTo>
                  <a:lnTo>
                    <a:pt x="31623" y="21515"/>
                  </a:lnTo>
                  <a:lnTo>
                    <a:pt x="29528" y="21515"/>
                  </a:lnTo>
                  <a:cubicBezTo>
                    <a:pt x="29587" y="19276"/>
                    <a:pt x="29635" y="18229"/>
                    <a:pt x="29671" y="16669"/>
                  </a:cubicBezTo>
                  <a:lnTo>
                    <a:pt x="29671" y="16669"/>
                  </a:lnTo>
                  <a:lnTo>
                    <a:pt x="28766" y="17479"/>
                  </a:lnTo>
                  <a:cubicBezTo>
                    <a:pt x="28801" y="18526"/>
                    <a:pt x="28837" y="19681"/>
                    <a:pt x="28873" y="20717"/>
                  </a:cubicBezTo>
                  <a:lnTo>
                    <a:pt x="28873" y="21515"/>
                  </a:lnTo>
                  <a:lnTo>
                    <a:pt x="26825" y="21515"/>
                  </a:lnTo>
                  <a:cubicBezTo>
                    <a:pt x="26837" y="20765"/>
                    <a:pt x="26849" y="20098"/>
                    <a:pt x="26861" y="19479"/>
                  </a:cubicBezTo>
                  <a:lnTo>
                    <a:pt x="26861" y="19479"/>
                  </a:lnTo>
                  <a:lnTo>
                    <a:pt x="26111" y="20146"/>
                  </a:lnTo>
                  <a:cubicBezTo>
                    <a:pt x="26111" y="20312"/>
                    <a:pt x="26123" y="20598"/>
                    <a:pt x="26134" y="20753"/>
                  </a:cubicBezTo>
                  <a:lnTo>
                    <a:pt x="26134" y="21515"/>
                  </a:lnTo>
                  <a:lnTo>
                    <a:pt x="25003" y="21515"/>
                  </a:lnTo>
                  <a:lnTo>
                    <a:pt x="24468" y="21991"/>
                  </a:lnTo>
                  <a:cubicBezTo>
                    <a:pt x="27932" y="21931"/>
                    <a:pt x="31278" y="21705"/>
                    <a:pt x="34993" y="21646"/>
                  </a:cubicBezTo>
                  <a:lnTo>
                    <a:pt x="34993" y="23670"/>
                  </a:lnTo>
                  <a:lnTo>
                    <a:pt x="23848" y="23467"/>
                  </a:lnTo>
                  <a:lnTo>
                    <a:pt x="23848" y="22693"/>
                  </a:lnTo>
                  <a:lnTo>
                    <a:pt x="22955" y="23467"/>
                  </a:lnTo>
                  <a:cubicBezTo>
                    <a:pt x="22908" y="26503"/>
                    <a:pt x="22670" y="29682"/>
                    <a:pt x="22622" y="32659"/>
                  </a:cubicBezTo>
                  <a:lnTo>
                    <a:pt x="20979" y="32659"/>
                  </a:lnTo>
                  <a:cubicBezTo>
                    <a:pt x="20943" y="30433"/>
                    <a:pt x="20896" y="27777"/>
                    <a:pt x="20860" y="25384"/>
                  </a:cubicBezTo>
                  <a:lnTo>
                    <a:pt x="19979" y="26301"/>
                  </a:lnTo>
                  <a:cubicBezTo>
                    <a:pt x="19943" y="28408"/>
                    <a:pt x="19907" y="30433"/>
                    <a:pt x="19872" y="32659"/>
                  </a:cubicBezTo>
                  <a:lnTo>
                    <a:pt x="18205" y="32659"/>
                  </a:lnTo>
                  <a:cubicBezTo>
                    <a:pt x="18181" y="32528"/>
                    <a:pt x="18169" y="32385"/>
                    <a:pt x="18169" y="32254"/>
                  </a:cubicBezTo>
                  <a:cubicBezTo>
                    <a:pt x="18157" y="30861"/>
                    <a:pt x="18157" y="29444"/>
                    <a:pt x="18145" y="28063"/>
                  </a:cubicBezTo>
                  <a:lnTo>
                    <a:pt x="17169" y="29087"/>
                  </a:lnTo>
                  <a:cubicBezTo>
                    <a:pt x="17157" y="30254"/>
                    <a:pt x="17133" y="31171"/>
                    <a:pt x="17121" y="32659"/>
                  </a:cubicBezTo>
                  <a:lnTo>
                    <a:pt x="15478" y="32659"/>
                  </a:lnTo>
                  <a:cubicBezTo>
                    <a:pt x="15466" y="31909"/>
                    <a:pt x="15455" y="31385"/>
                    <a:pt x="15443" y="30790"/>
                  </a:cubicBezTo>
                  <a:lnTo>
                    <a:pt x="14419" y="31849"/>
                  </a:lnTo>
                  <a:lnTo>
                    <a:pt x="14419" y="32659"/>
                  </a:lnTo>
                  <a:lnTo>
                    <a:pt x="13633" y="32659"/>
                  </a:lnTo>
                  <a:lnTo>
                    <a:pt x="12811" y="33254"/>
                  </a:lnTo>
                  <a:cubicBezTo>
                    <a:pt x="16288" y="33314"/>
                    <a:pt x="20134" y="33314"/>
                    <a:pt x="23098" y="33373"/>
                  </a:cubicBezTo>
                  <a:lnTo>
                    <a:pt x="23098" y="35005"/>
                  </a:lnTo>
                  <a:lnTo>
                    <a:pt x="11954" y="35207"/>
                  </a:lnTo>
                  <a:lnTo>
                    <a:pt x="11954" y="34064"/>
                  </a:lnTo>
                  <a:lnTo>
                    <a:pt x="11418" y="34635"/>
                  </a:lnTo>
                  <a:cubicBezTo>
                    <a:pt x="11466" y="37707"/>
                    <a:pt x="11585" y="40827"/>
                    <a:pt x="11645" y="43803"/>
                  </a:cubicBezTo>
                  <a:lnTo>
                    <a:pt x="9573" y="43803"/>
                  </a:lnTo>
                  <a:cubicBezTo>
                    <a:pt x="9680" y="41565"/>
                    <a:pt x="9740" y="38862"/>
                    <a:pt x="9763" y="36374"/>
                  </a:cubicBezTo>
                  <a:lnTo>
                    <a:pt x="9763" y="36374"/>
                  </a:lnTo>
                  <a:lnTo>
                    <a:pt x="8763" y="37386"/>
                  </a:lnTo>
                  <a:lnTo>
                    <a:pt x="8763" y="38422"/>
                  </a:lnTo>
                  <a:cubicBezTo>
                    <a:pt x="8787" y="40029"/>
                    <a:pt x="8870" y="41589"/>
                    <a:pt x="8918" y="43184"/>
                  </a:cubicBezTo>
                  <a:lnTo>
                    <a:pt x="8918" y="43803"/>
                  </a:lnTo>
                  <a:lnTo>
                    <a:pt x="6823" y="43803"/>
                  </a:lnTo>
                  <a:cubicBezTo>
                    <a:pt x="6882" y="42315"/>
                    <a:pt x="6930" y="40720"/>
                    <a:pt x="6965" y="39160"/>
                  </a:cubicBezTo>
                  <a:lnTo>
                    <a:pt x="6965" y="39160"/>
                  </a:lnTo>
                  <a:lnTo>
                    <a:pt x="6061" y="40077"/>
                  </a:lnTo>
                  <a:cubicBezTo>
                    <a:pt x="6096" y="41112"/>
                    <a:pt x="6132" y="42124"/>
                    <a:pt x="6168" y="43160"/>
                  </a:cubicBezTo>
                  <a:lnTo>
                    <a:pt x="6168" y="43803"/>
                  </a:lnTo>
                  <a:lnTo>
                    <a:pt x="4120" y="43803"/>
                  </a:lnTo>
                  <a:cubicBezTo>
                    <a:pt x="4132" y="43053"/>
                    <a:pt x="4144" y="42601"/>
                    <a:pt x="4156" y="41970"/>
                  </a:cubicBezTo>
                  <a:lnTo>
                    <a:pt x="4156" y="41970"/>
                  </a:lnTo>
                  <a:lnTo>
                    <a:pt x="3405" y="42744"/>
                  </a:lnTo>
                  <a:cubicBezTo>
                    <a:pt x="3405" y="42910"/>
                    <a:pt x="3417" y="43089"/>
                    <a:pt x="3429" y="43256"/>
                  </a:cubicBezTo>
                  <a:cubicBezTo>
                    <a:pt x="3429" y="43434"/>
                    <a:pt x="3429" y="43637"/>
                    <a:pt x="3429" y="43827"/>
                  </a:cubicBezTo>
                  <a:cubicBezTo>
                    <a:pt x="3102" y="43877"/>
                    <a:pt x="2783" y="43901"/>
                    <a:pt x="2458" y="43901"/>
                  </a:cubicBezTo>
                  <a:cubicBezTo>
                    <a:pt x="2393" y="43901"/>
                    <a:pt x="2328" y="43900"/>
                    <a:pt x="2262" y="43898"/>
                  </a:cubicBezTo>
                  <a:lnTo>
                    <a:pt x="1596" y="44518"/>
                  </a:lnTo>
                  <a:cubicBezTo>
                    <a:pt x="5060" y="44458"/>
                    <a:pt x="8239" y="44399"/>
                    <a:pt x="11954" y="44339"/>
                  </a:cubicBezTo>
                  <a:lnTo>
                    <a:pt x="11954" y="46363"/>
                  </a:lnTo>
                  <a:lnTo>
                    <a:pt x="810" y="46173"/>
                  </a:lnTo>
                  <a:lnTo>
                    <a:pt x="810" y="45399"/>
                  </a:lnTo>
                  <a:lnTo>
                    <a:pt x="84" y="46101"/>
                  </a:lnTo>
                  <a:cubicBezTo>
                    <a:pt x="60" y="47316"/>
                    <a:pt x="24" y="48268"/>
                    <a:pt x="0" y="49744"/>
                  </a:cubicBezTo>
                  <a:lnTo>
                    <a:pt x="12633" y="49744"/>
                  </a:lnTo>
                  <a:cubicBezTo>
                    <a:pt x="12633" y="49006"/>
                    <a:pt x="12621" y="47958"/>
                    <a:pt x="12609" y="47066"/>
                  </a:cubicBezTo>
                  <a:cubicBezTo>
                    <a:pt x="12597" y="46196"/>
                    <a:pt x="12526" y="45268"/>
                    <a:pt x="12490" y="44387"/>
                  </a:cubicBezTo>
                  <a:cubicBezTo>
                    <a:pt x="12490" y="44220"/>
                    <a:pt x="12490" y="43791"/>
                    <a:pt x="12490" y="43791"/>
                  </a:cubicBezTo>
                  <a:lnTo>
                    <a:pt x="14585" y="43791"/>
                  </a:lnTo>
                  <a:cubicBezTo>
                    <a:pt x="14597" y="45280"/>
                    <a:pt x="14490" y="46327"/>
                    <a:pt x="14478" y="47577"/>
                  </a:cubicBezTo>
                  <a:cubicBezTo>
                    <a:pt x="14478" y="48280"/>
                    <a:pt x="14454" y="48994"/>
                    <a:pt x="14443" y="49744"/>
                  </a:cubicBezTo>
                  <a:lnTo>
                    <a:pt x="15383" y="49744"/>
                  </a:lnTo>
                  <a:cubicBezTo>
                    <a:pt x="15383" y="48994"/>
                    <a:pt x="15371" y="47911"/>
                    <a:pt x="15359" y="46994"/>
                  </a:cubicBezTo>
                  <a:cubicBezTo>
                    <a:pt x="15347" y="46137"/>
                    <a:pt x="15276" y="45220"/>
                    <a:pt x="15240" y="44351"/>
                  </a:cubicBezTo>
                  <a:cubicBezTo>
                    <a:pt x="15228" y="44196"/>
                    <a:pt x="15240" y="43791"/>
                    <a:pt x="15240" y="43791"/>
                  </a:cubicBezTo>
                  <a:lnTo>
                    <a:pt x="17300" y="43791"/>
                  </a:lnTo>
                  <a:cubicBezTo>
                    <a:pt x="17276" y="46030"/>
                    <a:pt x="17240" y="47518"/>
                    <a:pt x="17205" y="49744"/>
                  </a:cubicBezTo>
                  <a:lnTo>
                    <a:pt x="18145" y="49744"/>
                  </a:lnTo>
                  <a:cubicBezTo>
                    <a:pt x="18110" y="47506"/>
                    <a:pt x="18074" y="45887"/>
                    <a:pt x="18038" y="43934"/>
                  </a:cubicBezTo>
                  <a:cubicBezTo>
                    <a:pt x="18188" y="43887"/>
                    <a:pt x="18693" y="43859"/>
                    <a:pt x="19175" y="43859"/>
                  </a:cubicBezTo>
                  <a:cubicBezTo>
                    <a:pt x="19538" y="43859"/>
                    <a:pt x="19888" y="43875"/>
                    <a:pt x="20062" y="43910"/>
                  </a:cubicBezTo>
                  <a:cubicBezTo>
                    <a:pt x="20027" y="45851"/>
                    <a:pt x="19991" y="47506"/>
                    <a:pt x="19955" y="49733"/>
                  </a:cubicBezTo>
                  <a:lnTo>
                    <a:pt x="20884" y="49733"/>
                  </a:lnTo>
                  <a:cubicBezTo>
                    <a:pt x="20884" y="48994"/>
                    <a:pt x="20872" y="47851"/>
                    <a:pt x="20860" y="46899"/>
                  </a:cubicBezTo>
                  <a:cubicBezTo>
                    <a:pt x="20848" y="46053"/>
                    <a:pt x="20789" y="45149"/>
                    <a:pt x="20741" y="44303"/>
                  </a:cubicBezTo>
                  <a:lnTo>
                    <a:pt x="20741" y="43791"/>
                  </a:lnTo>
                  <a:lnTo>
                    <a:pt x="22801" y="43791"/>
                  </a:lnTo>
                  <a:cubicBezTo>
                    <a:pt x="22777" y="46018"/>
                    <a:pt x="22741" y="47506"/>
                    <a:pt x="22705" y="49733"/>
                  </a:cubicBezTo>
                  <a:lnTo>
                    <a:pt x="35314" y="49733"/>
                  </a:lnTo>
                  <a:cubicBezTo>
                    <a:pt x="35302" y="48994"/>
                    <a:pt x="35290" y="47554"/>
                    <a:pt x="35278" y="46446"/>
                  </a:cubicBezTo>
                  <a:cubicBezTo>
                    <a:pt x="35267" y="45756"/>
                    <a:pt x="35219" y="44994"/>
                    <a:pt x="35195" y="44303"/>
                  </a:cubicBezTo>
                  <a:lnTo>
                    <a:pt x="35195" y="43791"/>
                  </a:lnTo>
                  <a:lnTo>
                    <a:pt x="37291" y="43791"/>
                  </a:lnTo>
                  <a:cubicBezTo>
                    <a:pt x="37303" y="45280"/>
                    <a:pt x="37195" y="46315"/>
                    <a:pt x="37183" y="47566"/>
                  </a:cubicBezTo>
                  <a:cubicBezTo>
                    <a:pt x="37183" y="48268"/>
                    <a:pt x="37172" y="48994"/>
                    <a:pt x="37148" y="49733"/>
                  </a:cubicBezTo>
                  <a:lnTo>
                    <a:pt x="38088" y="49733"/>
                  </a:lnTo>
                  <a:cubicBezTo>
                    <a:pt x="38088" y="48994"/>
                    <a:pt x="38076" y="47899"/>
                    <a:pt x="38065" y="46982"/>
                  </a:cubicBezTo>
                  <a:cubicBezTo>
                    <a:pt x="38053" y="46113"/>
                    <a:pt x="37981" y="45208"/>
                    <a:pt x="37945" y="44351"/>
                  </a:cubicBezTo>
                  <a:cubicBezTo>
                    <a:pt x="37945" y="44184"/>
                    <a:pt x="37945" y="43791"/>
                    <a:pt x="37945" y="43791"/>
                  </a:cubicBezTo>
                  <a:lnTo>
                    <a:pt x="40005" y="43791"/>
                  </a:lnTo>
                  <a:cubicBezTo>
                    <a:pt x="39981" y="46018"/>
                    <a:pt x="39946" y="47506"/>
                    <a:pt x="39910" y="49733"/>
                  </a:cubicBezTo>
                  <a:lnTo>
                    <a:pt x="40851" y="49733"/>
                  </a:lnTo>
                  <a:cubicBezTo>
                    <a:pt x="40815" y="47506"/>
                    <a:pt x="40779" y="46018"/>
                    <a:pt x="40743" y="43791"/>
                  </a:cubicBezTo>
                  <a:lnTo>
                    <a:pt x="42756" y="43791"/>
                  </a:lnTo>
                  <a:cubicBezTo>
                    <a:pt x="42732" y="46018"/>
                    <a:pt x="42696" y="47506"/>
                    <a:pt x="42660" y="49733"/>
                  </a:cubicBezTo>
                  <a:lnTo>
                    <a:pt x="43601" y="49733"/>
                  </a:lnTo>
                  <a:cubicBezTo>
                    <a:pt x="43565" y="47506"/>
                    <a:pt x="43529" y="45875"/>
                    <a:pt x="43494" y="43934"/>
                  </a:cubicBezTo>
                  <a:cubicBezTo>
                    <a:pt x="43650" y="43887"/>
                    <a:pt x="44166" y="43859"/>
                    <a:pt x="44647" y="43859"/>
                  </a:cubicBezTo>
                  <a:cubicBezTo>
                    <a:pt x="45009" y="43859"/>
                    <a:pt x="45352" y="43875"/>
                    <a:pt x="45506" y="43910"/>
                  </a:cubicBezTo>
                  <a:cubicBezTo>
                    <a:pt x="45482" y="45851"/>
                    <a:pt x="45446" y="47506"/>
                    <a:pt x="45411" y="49733"/>
                  </a:cubicBezTo>
                  <a:lnTo>
                    <a:pt x="56543" y="49733"/>
                  </a:lnTo>
                  <a:lnTo>
                    <a:pt x="56543" y="49137"/>
                  </a:lnTo>
                  <a:cubicBezTo>
                    <a:pt x="53759" y="49039"/>
                    <a:pt x="51400" y="48968"/>
                    <a:pt x="48836" y="48968"/>
                  </a:cubicBezTo>
                  <a:cubicBezTo>
                    <a:pt x="47968" y="48968"/>
                    <a:pt x="47076" y="48976"/>
                    <a:pt x="46137" y="48994"/>
                  </a:cubicBezTo>
                  <a:lnTo>
                    <a:pt x="46137" y="47292"/>
                  </a:lnTo>
                  <a:cubicBezTo>
                    <a:pt x="49852" y="47232"/>
                    <a:pt x="52828" y="47173"/>
                    <a:pt x="56543" y="47113"/>
                  </a:cubicBezTo>
                  <a:lnTo>
                    <a:pt x="56543" y="46363"/>
                  </a:lnTo>
                  <a:cubicBezTo>
                    <a:pt x="52816" y="46304"/>
                    <a:pt x="49852" y="46244"/>
                    <a:pt x="46137" y="46173"/>
                  </a:cubicBezTo>
                  <a:lnTo>
                    <a:pt x="46137" y="44541"/>
                  </a:lnTo>
                  <a:cubicBezTo>
                    <a:pt x="49852" y="44482"/>
                    <a:pt x="52828" y="44422"/>
                    <a:pt x="56543" y="44363"/>
                  </a:cubicBezTo>
                  <a:lnTo>
                    <a:pt x="56543" y="43803"/>
                  </a:lnTo>
                  <a:lnTo>
                    <a:pt x="54983" y="43803"/>
                  </a:lnTo>
                  <a:cubicBezTo>
                    <a:pt x="55138" y="40088"/>
                    <a:pt x="55221" y="36374"/>
                    <a:pt x="55162" y="32659"/>
                  </a:cubicBezTo>
                  <a:lnTo>
                    <a:pt x="56543" y="32659"/>
                  </a:lnTo>
                  <a:lnTo>
                    <a:pt x="56543" y="31897"/>
                  </a:lnTo>
                  <a:cubicBezTo>
                    <a:pt x="52828" y="31849"/>
                    <a:pt x="49625" y="31790"/>
                    <a:pt x="46089" y="31730"/>
                  </a:cubicBezTo>
                  <a:cubicBezTo>
                    <a:pt x="46077" y="31206"/>
                    <a:pt x="46054" y="30647"/>
                    <a:pt x="46054" y="30087"/>
                  </a:cubicBezTo>
                  <a:cubicBezTo>
                    <a:pt x="49566" y="30028"/>
                    <a:pt x="52828" y="29968"/>
                    <a:pt x="56543" y="29909"/>
                  </a:cubicBezTo>
                  <a:lnTo>
                    <a:pt x="56543" y="29194"/>
                  </a:lnTo>
                  <a:cubicBezTo>
                    <a:pt x="53721" y="29086"/>
                    <a:pt x="51326" y="29018"/>
                    <a:pt x="48709" y="29018"/>
                  </a:cubicBezTo>
                  <a:cubicBezTo>
                    <a:pt x="47880" y="29018"/>
                    <a:pt x="47030" y="29025"/>
                    <a:pt x="46137" y="29040"/>
                  </a:cubicBezTo>
                  <a:lnTo>
                    <a:pt x="46137" y="27313"/>
                  </a:lnTo>
                  <a:cubicBezTo>
                    <a:pt x="46244" y="27301"/>
                    <a:pt x="46351" y="27289"/>
                    <a:pt x="46458" y="27289"/>
                  </a:cubicBezTo>
                  <a:cubicBezTo>
                    <a:pt x="49102" y="27265"/>
                    <a:pt x="51697" y="27242"/>
                    <a:pt x="54340" y="27206"/>
                  </a:cubicBezTo>
                  <a:cubicBezTo>
                    <a:pt x="55090" y="27194"/>
                    <a:pt x="55805" y="27158"/>
                    <a:pt x="56543" y="27123"/>
                  </a:cubicBezTo>
                  <a:lnTo>
                    <a:pt x="56543" y="26444"/>
                  </a:lnTo>
                  <a:cubicBezTo>
                    <a:pt x="53712" y="26335"/>
                    <a:pt x="51321" y="26268"/>
                    <a:pt x="48707" y="26268"/>
                  </a:cubicBezTo>
                  <a:cubicBezTo>
                    <a:pt x="47880" y="26268"/>
                    <a:pt x="47030" y="26275"/>
                    <a:pt x="46137" y="26289"/>
                  </a:cubicBezTo>
                  <a:lnTo>
                    <a:pt x="46137" y="24587"/>
                  </a:lnTo>
                  <a:cubicBezTo>
                    <a:pt x="49864" y="24527"/>
                    <a:pt x="52828" y="24468"/>
                    <a:pt x="56543" y="24408"/>
                  </a:cubicBezTo>
                  <a:lnTo>
                    <a:pt x="56543" y="23646"/>
                  </a:lnTo>
                  <a:cubicBezTo>
                    <a:pt x="52816" y="23586"/>
                    <a:pt x="49852" y="23527"/>
                    <a:pt x="46137" y="23467"/>
                  </a:cubicBezTo>
                  <a:lnTo>
                    <a:pt x="46137" y="21836"/>
                  </a:lnTo>
                  <a:cubicBezTo>
                    <a:pt x="49864" y="21777"/>
                    <a:pt x="52828" y="21717"/>
                    <a:pt x="56543" y="21658"/>
                  </a:cubicBezTo>
                  <a:lnTo>
                    <a:pt x="56543" y="21181"/>
                  </a:lnTo>
                  <a:cubicBezTo>
                    <a:pt x="56454" y="21185"/>
                    <a:pt x="56365" y="21187"/>
                    <a:pt x="56276" y="21187"/>
                  </a:cubicBezTo>
                  <a:cubicBezTo>
                    <a:pt x="55818" y="21187"/>
                    <a:pt x="55361" y="21134"/>
                    <a:pt x="54912" y="21015"/>
                  </a:cubicBezTo>
                  <a:cubicBezTo>
                    <a:pt x="55067" y="17276"/>
                    <a:pt x="55221" y="13335"/>
                    <a:pt x="55162" y="9620"/>
                  </a:cubicBezTo>
                  <a:lnTo>
                    <a:pt x="56543" y="9620"/>
                  </a:lnTo>
                  <a:lnTo>
                    <a:pt x="56543" y="9192"/>
                  </a:lnTo>
                  <a:cubicBezTo>
                    <a:pt x="52816" y="9132"/>
                    <a:pt x="49852" y="9073"/>
                    <a:pt x="46137" y="9025"/>
                  </a:cubicBezTo>
                  <a:lnTo>
                    <a:pt x="46137" y="7394"/>
                  </a:lnTo>
                  <a:cubicBezTo>
                    <a:pt x="49864" y="7334"/>
                    <a:pt x="52828" y="7275"/>
                    <a:pt x="56543" y="7215"/>
                  </a:cubicBezTo>
                  <a:lnTo>
                    <a:pt x="56543" y="6489"/>
                  </a:lnTo>
                  <a:cubicBezTo>
                    <a:pt x="53759" y="6391"/>
                    <a:pt x="51400" y="6320"/>
                    <a:pt x="48836" y="6320"/>
                  </a:cubicBezTo>
                  <a:cubicBezTo>
                    <a:pt x="47968" y="6320"/>
                    <a:pt x="47076" y="6328"/>
                    <a:pt x="46137" y="6346"/>
                  </a:cubicBezTo>
                  <a:lnTo>
                    <a:pt x="46137" y="4632"/>
                  </a:lnTo>
                  <a:cubicBezTo>
                    <a:pt x="49864" y="4572"/>
                    <a:pt x="52828" y="4513"/>
                    <a:pt x="56543" y="4453"/>
                  </a:cubicBezTo>
                  <a:lnTo>
                    <a:pt x="56543" y="3739"/>
                  </a:lnTo>
                  <a:cubicBezTo>
                    <a:pt x="53712" y="3630"/>
                    <a:pt x="51321" y="3563"/>
                    <a:pt x="48707" y="3563"/>
                  </a:cubicBezTo>
                  <a:cubicBezTo>
                    <a:pt x="47880" y="3563"/>
                    <a:pt x="47030" y="3570"/>
                    <a:pt x="46137" y="3584"/>
                  </a:cubicBezTo>
                  <a:lnTo>
                    <a:pt x="46137" y="1881"/>
                  </a:lnTo>
                  <a:cubicBezTo>
                    <a:pt x="49864" y="1822"/>
                    <a:pt x="52828" y="1762"/>
                    <a:pt x="56543" y="1703"/>
                  </a:cubicBezTo>
                  <a:lnTo>
                    <a:pt x="56543" y="965"/>
                  </a:lnTo>
                  <a:cubicBezTo>
                    <a:pt x="55055" y="917"/>
                    <a:pt x="53340" y="869"/>
                    <a:pt x="51721" y="846"/>
                  </a:cubicBezTo>
                  <a:cubicBezTo>
                    <a:pt x="51098" y="838"/>
                    <a:pt x="50517" y="835"/>
                    <a:pt x="49937" y="835"/>
                  </a:cubicBezTo>
                  <a:cubicBezTo>
                    <a:pt x="48777" y="835"/>
                    <a:pt x="47621" y="846"/>
                    <a:pt x="46137" y="846"/>
                  </a:cubicBezTo>
                  <a:lnTo>
                    <a:pt x="46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98850" y="4648625"/>
              <a:ext cx="23250" cy="43775"/>
            </a:xfrm>
            <a:custGeom>
              <a:avLst/>
              <a:gdLst/>
              <a:ahLst/>
              <a:cxnLst/>
              <a:rect l="l" t="t" r="r" b="b"/>
              <a:pathLst>
                <a:path w="930" h="1751" extrusionOk="0">
                  <a:moveTo>
                    <a:pt x="906" y="0"/>
                  </a:moveTo>
                  <a:lnTo>
                    <a:pt x="13" y="893"/>
                  </a:lnTo>
                  <a:cubicBezTo>
                    <a:pt x="13" y="1191"/>
                    <a:pt x="1" y="1750"/>
                    <a:pt x="1" y="1750"/>
                  </a:cubicBezTo>
                  <a:lnTo>
                    <a:pt x="930" y="1750"/>
                  </a:lnTo>
                  <a:cubicBezTo>
                    <a:pt x="918" y="1012"/>
                    <a:pt x="918" y="584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1"/>
          <p:cNvSpPr/>
          <p:nvPr/>
        </p:nvSpPr>
        <p:spPr>
          <a:xfrm>
            <a:off x="77" y="-75"/>
            <a:ext cx="9144000" cy="5143500"/>
          </a:xfrm>
          <a:prstGeom prst="frame">
            <a:avLst>
              <a:gd name="adj1" fmla="val 2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1"/>
          <p:cNvGrpSpPr/>
          <p:nvPr/>
        </p:nvGrpSpPr>
        <p:grpSpPr>
          <a:xfrm>
            <a:off x="470267" y="463417"/>
            <a:ext cx="603122" cy="585781"/>
            <a:chOff x="546392" y="539692"/>
            <a:chExt cx="603122" cy="585781"/>
          </a:xfrm>
        </p:grpSpPr>
        <p:sp>
          <p:nvSpPr>
            <p:cNvPr id="449" name="Google Shape;449;p21"/>
            <p:cNvSpPr/>
            <p:nvPr/>
          </p:nvSpPr>
          <p:spPr>
            <a:xfrm>
              <a:off x="611503" y="587030"/>
              <a:ext cx="538010" cy="538443"/>
            </a:xfrm>
            <a:custGeom>
              <a:avLst/>
              <a:gdLst/>
              <a:ahLst/>
              <a:cxnLst/>
              <a:rect l="l" t="t" r="r" b="b"/>
              <a:pathLst>
                <a:path w="13682" h="13693" fill="none" extrusionOk="0">
                  <a:moveTo>
                    <a:pt x="8276" y="798"/>
                  </a:moveTo>
                  <a:cubicBezTo>
                    <a:pt x="11621" y="1596"/>
                    <a:pt x="13681" y="4942"/>
                    <a:pt x="12883" y="8287"/>
                  </a:cubicBezTo>
                  <a:cubicBezTo>
                    <a:pt x="12098" y="11621"/>
                    <a:pt x="8740" y="13693"/>
                    <a:pt x="5406" y="12895"/>
                  </a:cubicBezTo>
                  <a:cubicBezTo>
                    <a:pt x="2061" y="12097"/>
                    <a:pt x="1" y="8752"/>
                    <a:pt x="799" y="5406"/>
                  </a:cubicBezTo>
                  <a:cubicBezTo>
                    <a:pt x="1584" y="2072"/>
                    <a:pt x="4942" y="0"/>
                    <a:pt x="8276" y="79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46392" y="539692"/>
              <a:ext cx="381625" cy="381625"/>
            </a:xfrm>
            <a:custGeom>
              <a:avLst/>
              <a:gdLst/>
              <a:ahLst/>
              <a:cxnLst/>
              <a:rect l="l" t="t" r="r" b="b"/>
              <a:pathLst>
                <a:path w="9705" h="9705" fill="none" extrusionOk="0">
                  <a:moveTo>
                    <a:pt x="7978" y="1727"/>
                  </a:moveTo>
                  <a:cubicBezTo>
                    <a:pt x="9704" y="3454"/>
                    <a:pt x="9704" y="6252"/>
                    <a:pt x="7978" y="7978"/>
                  </a:cubicBezTo>
                  <a:cubicBezTo>
                    <a:pt x="6251" y="9704"/>
                    <a:pt x="3454" y="9704"/>
                    <a:pt x="1727" y="7978"/>
                  </a:cubicBezTo>
                  <a:cubicBezTo>
                    <a:pt x="1" y="6252"/>
                    <a:pt x="1" y="3454"/>
                    <a:pt x="1727" y="1727"/>
                  </a:cubicBezTo>
                  <a:cubicBezTo>
                    <a:pt x="3454" y="1"/>
                    <a:pt x="6251" y="1"/>
                    <a:pt x="7978" y="172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DFC09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1"/>
          <p:cNvGrpSpPr/>
          <p:nvPr/>
        </p:nvGrpSpPr>
        <p:grpSpPr>
          <a:xfrm flipH="1">
            <a:off x="6901216" y="269469"/>
            <a:ext cx="885900" cy="885900"/>
            <a:chOff x="713388" y="3717894"/>
            <a:chExt cx="885900" cy="885900"/>
          </a:xfrm>
        </p:grpSpPr>
        <p:grpSp>
          <p:nvGrpSpPr>
            <p:cNvPr id="452" name="Google Shape;452;p21"/>
            <p:cNvGrpSpPr/>
            <p:nvPr/>
          </p:nvGrpSpPr>
          <p:grpSpPr>
            <a:xfrm>
              <a:off x="1139136" y="3851384"/>
              <a:ext cx="454563" cy="703194"/>
              <a:chOff x="1139136" y="3851384"/>
              <a:chExt cx="454563" cy="703194"/>
            </a:xfrm>
          </p:grpSpPr>
          <p:sp>
            <p:nvSpPr>
              <p:cNvPr id="453" name="Google Shape;453;p21"/>
              <p:cNvSpPr/>
              <p:nvPr/>
            </p:nvSpPr>
            <p:spPr>
              <a:xfrm>
                <a:off x="1311460" y="4104215"/>
                <a:ext cx="34407" cy="2818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002" extrusionOk="0">
                    <a:moveTo>
                      <a:pt x="977" y="1"/>
                    </a:moveTo>
                    <a:lnTo>
                      <a:pt x="0" y="989"/>
                    </a:lnTo>
                    <a:lnTo>
                      <a:pt x="0" y="8001"/>
                    </a:lnTo>
                    <a:lnTo>
                      <a:pt x="977" y="7013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228838" y="4188069"/>
                <a:ext cx="34443" cy="282233"/>
              </a:xfrm>
              <a:custGeom>
                <a:avLst/>
                <a:gdLst/>
                <a:ahLst/>
                <a:cxnLst/>
                <a:rect l="l" t="t" r="r" b="b"/>
                <a:pathLst>
                  <a:path w="978" h="8014" extrusionOk="0">
                    <a:moveTo>
                      <a:pt x="977" y="1"/>
                    </a:moveTo>
                    <a:lnTo>
                      <a:pt x="1" y="989"/>
                    </a:lnTo>
                    <a:lnTo>
                      <a:pt x="1" y="8014"/>
                    </a:lnTo>
                    <a:lnTo>
                      <a:pt x="977" y="7025"/>
                    </a:lnTo>
                    <a:lnTo>
                      <a:pt x="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1559292" y="3851384"/>
                <a:ext cx="34407" cy="2818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002" extrusionOk="0">
                    <a:moveTo>
                      <a:pt x="976" y="0"/>
                    </a:moveTo>
                    <a:lnTo>
                      <a:pt x="0" y="988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>
                <a:off x="1394082" y="4019938"/>
                <a:ext cx="34407" cy="2818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002" extrusionOk="0">
                    <a:moveTo>
                      <a:pt x="976" y="0"/>
                    </a:moveTo>
                    <a:lnTo>
                      <a:pt x="0" y="977"/>
                    </a:lnTo>
                    <a:lnTo>
                      <a:pt x="0" y="8001"/>
                    </a:lnTo>
                    <a:lnTo>
                      <a:pt x="976" y="701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>
                <a:off x="1139136" y="4272768"/>
                <a:ext cx="34407" cy="2818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002" extrusionOk="0">
                    <a:moveTo>
                      <a:pt x="976" y="1"/>
                    </a:moveTo>
                    <a:lnTo>
                      <a:pt x="0" y="977"/>
                    </a:lnTo>
                    <a:lnTo>
                      <a:pt x="0" y="8002"/>
                    </a:lnTo>
                    <a:lnTo>
                      <a:pt x="976" y="7014"/>
                    </a:lnTo>
                    <a:lnTo>
                      <a:pt x="9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1476669" y="3935661"/>
                <a:ext cx="34407" cy="28181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002" extrusionOk="0">
                    <a:moveTo>
                      <a:pt x="977" y="0"/>
                    </a:moveTo>
                    <a:lnTo>
                      <a:pt x="1" y="977"/>
                    </a:lnTo>
                    <a:lnTo>
                      <a:pt x="1" y="8001"/>
                    </a:lnTo>
                    <a:lnTo>
                      <a:pt x="977" y="7013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9" name="Google Shape;459;p21"/>
            <p:cNvCxnSpPr/>
            <p:nvPr/>
          </p:nvCxnSpPr>
          <p:spPr>
            <a:xfrm rot="10800000" flipH="1">
              <a:off x="713388" y="3717894"/>
              <a:ext cx="885900" cy="885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1"/>
            <p:cNvCxnSpPr/>
            <p:nvPr/>
          </p:nvCxnSpPr>
          <p:spPr>
            <a:xfrm rot="10800000" flipH="1">
              <a:off x="960650" y="4001657"/>
              <a:ext cx="219900" cy="219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1" name="Google Shape;461;p21"/>
          <p:cNvGrpSpPr/>
          <p:nvPr/>
        </p:nvGrpSpPr>
        <p:grpSpPr>
          <a:xfrm rot="5400000">
            <a:off x="1969413" y="4384663"/>
            <a:ext cx="475817" cy="475817"/>
            <a:chOff x="713388" y="3717894"/>
            <a:chExt cx="885900" cy="885900"/>
          </a:xfrm>
        </p:grpSpPr>
        <p:cxnSp>
          <p:nvCxnSpPr>
            <p:cNvPr id="462" name="Google Shape;462;p21"/>
            <p:cNvCxnSpPr/>
            <p:nvPr/>
          </p:nvCxnSpPr>
          <p:spPr>
            <a:xfrm rot="10800000" flipH="1">
              <a:off x="713388" y="3717894"/>
              <a:ext cx="885900" cy="885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21"/>
            <p:cNvCxnSpPr/>
            <p:nvPr/>
          </p:nvCxnSpPr>
          <p:spPr>
            <a:xfrm rot="10800000" flipH="1">
              <a:off x="847319" y="4001657"/>
              <a:ext cx="219900" cy="219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4" name="Google Shape;464;p21"/>
          <p:cNvSpPr txBox="1">
            <a:spLocks noGrp="1"/>
          </p:cNvSpPr>
          <p:nvPr>
            <p:ph type="title"/>
          </p:nvPr>
        </p:nvSpPr>
        <p:spPr>
          <a:xfrm>
            <a:off x="5332405" y="3440283"/>
            <a:ext cx="27225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5" name="Google Shape;465;p21"/>
          <p:cNvSpPr txBox="1">
            <a:spLocks noGrp="1"/>
          </p:cNvSpPr>
          <p:nvPr>
            <p:ph type="title" idx="2"/>
          </p:nvPr>
        </p:nvSpPr>
        <p:spPr>
          <a:xfrm>
            <a:off x="1741875" y="1748800"/>
            <a:ext cx="56604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 b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172;p56"/>
          <p:cNvGrpSpPr/>
          <p:nvPr/>
        </p:nvGrpSpPr>
        <p:grpSpPr>
          <a:xfrm>
            <a:off x="0" y="200"/>
            <a:ext cx="9143850" cy="5143484"/>
            <a:chOff x="0" y="200"/>
            <a:chExt cx="9143850" cy="5143484"/>
          </a:xfrm>
        </p:grpSpPr>
        <p:sp>
          <p:nvSpPr>
            <p:cNvPr id="1173" name="Google Shape;1173;p56"/>
            <p:cNvSpPr/>
            <p:nvPr/>
          </p:nvSpPr>
          <p:spPr>
            <a:xfrm>
              <a:off x="0" y="3912625"/>
              <a:ext cx="1230900" cy="12309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4" name="Google Shape;1174;p56"/>
            <p:cNvGrpSpPr/>
            <p:nvPr/>
          </p:nvGrpSpPr>
          <p:grpSpPr>
            <a:xfrm>
              <a:off x="7814240" y="3822846"/>
              <a:ext cx="1230943" cy="1219318"/>
              <a:chOff x="498850" y="3224050"/>
              <a:chExt cx="1482350" cy="1468350"/>
            </a:xfrm>
          </p:grpSpPr>
          <p:sp>
            <p:nvSpPr>
              <p:cNvPr id="1175" name="Google Shape;1175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56"/>
            <p:cNvGrpSpPr/>
            <p:nvPr/>
          </p:nvGrpSpPr>
          <p:grpSpPr>
            <a:xfrm flipH="1">
              <a:off x="66" y="3944189"/>
              <a:ext cx="1210932" cy="1199495"/>
              <a:chOff x="498850" y="3224050"/>
              <a:chExt cx="1482350" cy="1468350"/>
            </a:xfrm>
          </p:grpSpPr>
          <p:sp>
            <p:nvSpPr>
              <p:cNvPr id="1179" name="Google Shape;1179;p56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2" name="Google Shape;1182;p56"/>
            <p:cNvSpPr/>
            <p:nvPr/>
          </p:nvSpPr>
          <p:spPr>
            <a:xfrm rot="10800000">
              <a:off x="8278350" y="200"/>
              <a:ext cx="865500" cy="8655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3" name="Google Shape;1183;p56"/>
            <p:cNvGrpSpPr/>
            <p:nvPr/>
          </p:nvGrpSpPr>
          <p:grpSpPr>
            <a:xfrm>
              <a:off x="8084342" y="424954"/>
              <a:ext cx="603122" cy="585781"/>
              <a:chOff x="546392" y="539692"/>
              <a:chExt cx="603122" cy="585781"/>
            </a:xfrm>
          </p:grpSpPr>
          <p:sp>
            <p:nvSpPr>
              <p:cNvPr id="1184" name="Google Shape;1184;p56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56"/>
            <p:cNvGrpSpPr/>
            <p:nvPr/>
          </p:nvGrpSpPr>
          <p:grpSpPr>
            <a:xfrm rot="5400000">
              <a:off x="703213" y="4460863"/>
              <a:ext cx="475817" cy="475817"/>
              <a:chOff x="713388" y="3717894"/>
              <a:chExt cx="885900" cy="885900"/>
            </a:xfrm>
          </p:grpSpPr>
          <p:cxnSp>
            <p:nvCxnSpPr>
              <p:cNvPr id="1187" name="Google Shape;1187;p56"/>
              <p:cNvCxnSpPr/>
              <p:nvPr/>
            </p:nvCxnSpPr>
            <p:spPr>
              <a:xfrm rot="10800000" flipH="1">
                <a:off x="713388" y="3717894"/>
                <a:ext cx="885900" cy="885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56"/>
              <p:cNvCxnSpPr/>
              <p:nvPr/>
            </p:nvCxnSpPr>
            <p:spPr>
              <a:xfrm rot="10800000" flipH="1">
                <a:off x="847319" y="4001657"/>
                <a:ext cx="219900" cy="219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57"/>
          <p:cNvGrpSpPr/>
          <p:nvPr/>
        </p:nvGrpSpPr>
        <p:grpSpPr>
          <a:xfrm>
            <a:off x="2" y="0"/>
            <a:ext cx="9144000" cy="5143500"/>
            <a:chOff x="2" y="0"/>
            <a:chExt cx="9144000" cy="5143500"/>
          </a:xfrm>
        </p:grpSpPr>
        <p:sp>
          <p:nvSpPr>
            <p:cNvPr id="1191" name="Google Shape;1191;p57"/>
            <p:cNvSpPr/>
            <p:nvPr/>
          </p:nvSpPr>
          <p:spPr>
            <a:xfrm rot="-5400000">
              <a:off x="7791001" y="3790275"/>
              <a:ext cx="1353000" cy="13530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57"/>
            <p:cNvGrpSpPr/>
            <p:nvPr/>
          </p:nvGrpSpPr>
          <p:grpSpPr>
            <a:xfrm rot="-5400000">
              <a:off x="7935331" y="96836"/>
              <a:ext cx="1107019" cy="1096564"/>
              <a:chOff x="498850" y="3224050"/>
              <a:chExt cx="1482350" cy="1468350"/>
            </a:xfrm>
          </p:grpSpPr>
          <p:sp>
            <p:nvSpPr>
              <p:cNvPr id="1193" name="Google Shape;1193;p57"/>
              <p:cNvSpPr/>
              <p:nvPr/>
            </p:nvSpPr>
            <p:spPr>
              <a:xfrm>
                <a:off x="1742175" y="3224050"/>
                <a:ext cx="239025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8109" extrusionOk="0">
                    <a:moveTo>
                      <a:pt x="8192" y="0"/>
                    </a:moveTo>
                    <a:lnTo>
                      <a:pt x="7192" y="988"/>
                    </a:lnTo>
                    <a:cubicBezTo>
                      <a:pt x="7192" y="1334"/>
                      <a:pt x="7192" y="1679"/>
                      <a:pt x="7204" y="2024"/>
                    </a:cubicBezTo>
                    <a:cubicBezTo>
                      <a:pt x="7227" y="3620"/>
                      <a:pt x="7299" y="5215"/>
                      <a:pt x="7346" y="6822"/>
                    </a:cubicBezTo>
                    <a:cubicBezTo>
                      <a:pt x="7358" y="7025"/>
                      <a:pt x="7346" y="7215"/>
                      <a:pt x="7346" y="7477"/>
                    </a:cubicBezTo>
                    <a:cubicBezTo>
                      <a:pt x="7055" y="7487"/>
                      <a:pt x="6767" y="7491"/>
                      <a:pt x="6476" y="7491"/>
                    </a:cubicBezTo>
                    <a:cubicBezTo>
                      <a:pt x="6080" y="7491"/>
                      <a:pt x="5677" y="7484"/>
                      <a:pt x="5251" y="7477"/>
                    </a:cubicBezTo>
                    <a:cubicBezTo>
                      <a:pt x="5310" y="5906"/>
                      <a:pt x="5370" y="4346"/>
                      <a:pt x="5394" y="2786"/>
                    </a:cubicBezTo>
                    <a:lnTo>
                      <a:pt x="5394" y="2786"/>
                    </a:lnTo>
                    <a:lnTo>
                      <a:pt x="4501" y="3691"/>
                    </a:lnTo>
                    <a:cubicBezTo>
                      <a:pt x="4525" y="4715"/>
                      <a:pt x="4560" y="5751"/>
                      <a:pt x="4596" y="6775"/>
                    </a:cubicBezTo>
                    <a:lnTo>
                      <a:pt x="4596" y="7418"/>
                    </a:lnTo>
                    <a:cubicBezTo>
                      <a:pt x="4419" y="7467"/>
                      <a:pt x="3906" y="7496"/>
                      <a:pt x="3414" y="7496"/>
                    </a:cubicBezTo>
                    <a:cubicBezTo>
                      <a:pt x="3078" y="7496"/>
                      <a:pt x="2751" y="7482"/>
                      <a:pt x="2548" y="7453"/>
                    </a:cubicBezTo>
                    <a:cubicBezTo>
                      <a:pt x="2560" y="6834"/>
                      <a:pt x="2572" y="6215"/>
                      <a:pt x="2584" y="5596"/>
                    </a:cubicBezTo>
                    <a:lnTo>
                      <a:pt x="2584" y="5596"/>
                    </a:lnTo>
                    <a:lnTo>
                      <a:pt x="1798" y="6382"/>
                    </a:lnTo>
                    <a:cubicBezTo>
                      <a:pt x="1798" y="6727"/>
                      <a:pt x="1810" y="7084"/>
                      <a:pt x="1810" y="7430"/>
                    </a:cubicBezTo>
                    <a:cubicBezTo>
                      <a:pt x="1504" y="7469"/>
                      <a:pt x="1190" y="7492"/>
                      <a:pt x="882" y="7492"/>
                    </a:cubicBezTo>
                    <a:cubicBezTo>
                      <a:pt x="818" y="7492"/>
                      <a:pt x="754" y="7491"/>
                      <a:pt x="691" y="7489"/>
                    </a:cubicBezTo>
                    <a:lnTo>
                      <a:pt x="0" y="8108"/>
                    </a:lnTo>
                    <a:cubicBezTo>
                      <a:pt x="3215" y="8049"/>
                      <a:pt x="6584" y="7989"/>
                      <a:pt x="9561" y="7941"/>
                    </a:cubicBezTo>
                    <a:lnTo>
                      <a:pt x="9561" y="7465"/>
                    </a:lnTo>
                    <a:lnTo>
                      <a:pt x="8001" y="7465"/>
                    </a:lnTo>
                    <a:cubicBezTo>
                      <a:pt x="8108" y="5239"/>
                      <a:pt x="8168" y="2488"/>
                      <a:pt x="8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7"/>
              <p:cNvSpPr/>
              <p:nvPr/>
            </p:nvSpPr>
            <p:spPr>
              <a:xfrm>
                <a:off x="567625" y="3448775"/>
                <a:ext cx="1413575" cy="1243625"/>
              </a:xfrm>
              <a:custGeom>
                <a:avLst/>
                <a:gdLst/>
                <a:ahLst/>
                <a:cxnLst/>
                <a:rect l="l" t="t" r="r" b="b"/>
                <a:pathLst>
                  <a:path w="56543" h="49745" extrusionOk="0">
                    <a:moveTo>
                      <a:pt x="34838" y="13228"/>
                    </a:moveTo>
                    <a:lnTo>
                      <a:pt x="34838" y="13240"/>
                    </a:lnTo>
                    <a:lnTo>
                      <a:pt x="46137" y="13430"/>
                    </a:lnTo>
                    <a:lnTo>
                      <a:pt x="46137" y="15074"/>
                    </a:lnTo>
                    <a:lnTo>
                      <a:pt x="34850" y="15264"/>
                    </a:lnTo>
                    <a:cubicBezTo>
                      <a:pt x="34778" y="14978"/>
                      <a:pt x="34766" y="13585"/>
                      <a:pt x="34838" y="13228"/>
                    </a:cubicBezTo>
                    <a:close/>
                    <a:moveTo>
                      <a:pt x="34993" y="15978"/>
                    </a:moveTo>
                    <a:lnTo>
                      <a:pt x="46137" y="16181"/>
                    </a:lnTo>
                    <a:lnTo>
                      <a:pt x="46137" y="17812"/>
                    </a:lnTo>
                    <a:lnTo>
                      <a:pt x="34993" y="18002"/>
                    </a:lnTo>
                    <a:lnTo>
                      <a:pt x="34993" y="15978"/>
                    </a:lnTo>
                    <a:close/>
                    <a:moveTo>
                      <a:pt x="34790" y="18693"/>
                    </a:moveTo>
                    <a:cubicBezTo>
                      <a:pt x="36695" y="18753"/>
                      <a:pt x="38588" y="18824"/>
                      <a:pt x="40481" y="18848"/>
                    </a:cubicBezTo>
                    <a:cubicBezTo>
                      <a:pt x="41109" y="18852"/>
                      <a:pt x="41697" y="18853"/>
                      <a:pt x="42286" y="18853"/>
                    </a:cubicBezTo>
                    <a:cubicBezTo>
                      <a:pt x="43465" y="18853"/>
                      <a:pt x="44645" y="18848"/>
                      <a:pt x="46137" y="18848"/>
                    </a:cubicBezTo>
                    <a:lnTo>
                      <a:pt x="46137" y="20538"/>
                    </a:lnTo>
                    <a:lnTo>
                      <a:pt x="34790" y="20753"/>
                    </a:lnTo>
                    <a:cubicBezTo>
                      <a:pt x="34790" y="20443"/>
                      <a:pt x="34790" y="20098"/>
                      <a:pt x="34790" y="19753"/>
                    </a:cubicBezTo>
                    <a:cubicBezTo>
                      <a:pt x="34778" y="19407"/>
                      <a:pt x="34790" y="19086"/>
                      <a:pt x="34790" y="18693"/>
                    </a:cubicBezTo>
                    <a:close/>
                    <a:moveTo>
                      <a:pt x="48649" y="9620"/>
                    </a:moveTo>
                    <a:cubicBezTo>
                      <a:pt x="48649" y="10061"/>
                      <a:pt x="48653" y="10119"/>
                      <a:pt x="48657" y="10119"/>
                    </a:cubicBezTo>
                    <a:cubicBezTo>
                      <a:pt x="48658" y="10119"/>
                      <a:pt x="48659" y="10112"/>
                      <a:pt x="48660" y="10112"/>
                    </a:cubicBezTo>
                    <a:cubicBezTo>
                      <a:pt x="48661" y="10112"/>
                      <a:pt x="48661" y="10118"/>
                      <a:pt x="48661" y="10144"/>
                    </a:cubicBezTo>
                    <a:cubicBezTo>
                      <a:pt x="48673" y="12061"/>
                      <a:pt x="48661" y="14038"/>
                      <a:pt x="48685" y="15943"/>
                    </a:cubicBezTo>
                    <a:cubicBezTo>
                      <a:pt x="48709" y="17467"/>
                      <a:pt x="48780" y="19014"/>
                      <a:pt x="48828" y="20538"/>
                    </a:cubicBezTo>
                    <a:lnTo>
                      <a:pt x="48828" y="21169"/>
                    </a:lnTo>
                    <a:cubicBezTo>
                      <a:pt x="48764" y="21172"/>
                      <a:pt x="48701" y="21173"/>
                      <a:pt x="48638" y="21173"/>
                    </a:cubicBezTo>
                    <a:cubicBezTo>
                      <a:pt x="48003" y="21173"/>
                      <a:pt x="47386" y="21073"/>
                      <a:pt x="46780" y="21062"/>
                    </a:cubicBezTo>
                    <a:cubicBezTo>
                      <a:pt x="46839" y="17264"/>
                      <a:pt x="46899" y="13347"/>
                      <a:pt x="46958" y="9620"/>
                    </a:cubicBezTo>
                    <a:close/>
                    <a:moveTo>
                      <a:pt x="51400" y="9882"/>
                    </a:moveTo>
                    <a:cubicBezTo>
                      <a:pt x="51400" y="10037"/>
                      <a:pt x="51411" y="10168"/>
                      <a:pt x="51411" y="10299"/>
                    </a:cubicBezTo>
                    <a:cubicBezTo>
                      <a:pt x="51411" y="12168"/>
                      <a:pt x="51411" y="14014"/>
                      <a:pt x="51435" y="15871"/>
                    </a:cubicBezTo>
                    <a:cubicBezTo>
                      <a:pt x="51459" y="17419"/>
                      <a:pt x="51530" y="19122"/>
                      <a:pt x="51578" y="20669"/>
                    </a:cubicBezTo>
                    <a:cubicBezTo>
                      <a:pt x="51578" y="20884"/>
                      <a:pt x="51578" y="20765"/>
                      <a:pt x="51578" y="21515"/>
                    </a:cubicBezTo>
                    <a:lnTo>
                      <a:pt x="49530" y="21515"/>
                    </a:lnTo>
                    <a:cubicBezTo>
                      <a:pt x="49590" y="17062"/>
                      <a:pt x="49649" y="13823"/>
                      <a:pt x="49709" y="10025"/>
                    </a:cubicBezTo>
                    <a:cubicBezTo>
                      <a:pt x="49947" y="10025"/>
                      <a:pt x="50221" y="9930"/>
                      <a:pt x="50507" y="9930"/>
                    </a:cubicBezTo>
                    <a:cubicBezTo>
                      <a:pt x="50780" y="9918"/>
                      <a:pt x="51066" y="9882"/>
                      <a:pt x="51400" y="9882"/>
                    </a:cubicBezTo>
                    <a:close/>
                    <a:moveTo>
                      <a:pt x="54305" y="9620"/>
                    </a:moveTo>
                    <a:lnTo>
                      <a:pt x="54305" y="10347"/>
                    </a:lnTo>
                    <a:cubicBezTo>
                      <a:pt x="54305" y="12121"/>
                      <a:pt x="54221" y="13895"/>
                      <a:pt x="54257" y="15669"/>
                    </a:cubicBezTo>
                    <a:cubicBezTo>
                      <a:pt x="54281" y="17288"/>
                      <a:pt x="54317" y="19086"/>
                      <a:pt x="54364" y="20705"/>
                    </a:cubicBezTo>
                    <a:cubicBezTo>
                      <a:pt x="54364" y="20908"/>
                      <a:pt x="54328" y="20765"/>
                      <a:pt x="54328" y="21515"/>
                    </a:cubicBezTo>
                    <a:lnTo>
                      <a:pt x="52221" y="21515"/>
                    </a:lnTo>
                    <a:cubicBezTo>
                      <a:pt x="52388" y="17062"/>
                      <a:pt x="52459" y="13347"/>
                      <a:pt x="52400" y="9620"/>
                    </a:cubicBezTo>
                    <a:close/>
                    <a:moveTo>
                      <a:pt x="34993" y="24396"/>
                    </a:moveTo>
                    <a:lnTo>
                      <a:pt x="34993" y="26468"/>
                    </a:lnTo>
                    <a:cubicBezTo>
                      <a:pt x="32031" y="26345"/>
                      <a:pt x="29084" y="26259"/>
                      <a:pt x="26129" y="26259"/>
                    </a:cubicBezTo>
                    <a:cubicBezTo>
                      <a:pt x="25365" y="26259"/>
                      <a:pt x="24602" y="26265"/>
                      <a:pt x="23837" y="26277"/>
                    </a:cubicBezTo>
                    <a:lnTo>
                      <a:pt x="23837" y="24587"/>
                    </a:lnTo>
                    <a:lnTo>
                      <a:pt x="34993" y="24396"/>
                    </a:lnTo>
                    <a:close/>
                    <a:moveTo>
                      <a:pt x="34993" y="27146"/>
                    </a:moveTo>
                    <a:lnTo>
                      <a:pt x="34993" y="29218"/>
                    </a:lnTo>
                    <a:cubicBezTo>
                      <a:pt x="32038" y="29105"/>
                      <a:pt x="29091" y="29021"/>
                      <a:pt x="25777" y="29021"/>
                    </a:cubicBezTo>
                    <a:cubicBezTo>
                      <a:pt x="24912" y="29021"/>
                      <a:pt x="24021" y="29027"/>
                      <a:pt x="23098" y="29040"/>
                    </a:cubicBezTo>
                    <a:lnTo>
                      <a:pt x="23098" y="27337"/>
                    </a:lnTo>
                    <a:cubicBezTo>
                      <a:pt x="27563" y="27265"/>
                      <a:pt x="31266" y="27206"/>
                      <a:pt x="34993" y="27146"/>
                    </a:cubicBezTo>
                    <a:close/>
                    <a:moveTo>
                      <a:pt x="34993" y="29909"/>
                    </a:moveTo>
                    <a:lnTo>
                      <a:pt x="34993" y="31921"/>
                    </a:lnTo>
                    <a:cubicBezTo>
                      <a:pt x="31266" y="31849"/>
                      <a:pt x="27551" y="31790"/>
                      <a:pt x="23098" y="31730"/>
                    </a:cubicBezTo>
                    <a:lnTo>
                      <a:pt x="23098" y="30099"/>
                    </a:lnTo>
                    <a:cubicBezTo>
                      <a:pt x="27563" y="30028"/>
                      <a:pt x="31266" y="29968"/>
                      <a:pt x="34993" y="29909"/>
                    </a:cubicBezTo>
                    <a:close/>
                    <a:moveTo>
                      <a:pt x="41611" y="21278"/>
                    </a:moveTo>
                    <a:cubicBezTo>
                      <a:pt x="42042" y="21278"/>
                      <a:pt x="42515" y="21299"/>
                      <a:pt x="42756" y="21336"/>
                    </a:cubicBezTo>
                    <a:cubicBezTo>
                      <a:pt x="42684" y="25087"/>
                      <a:pt x="42625" y="28932"/>
                      <a:pt x="42565" y="32647"/>
                    </a:cubicBezTo>
                    <a:lnTo>
                      <a:pt x="40934" y="32647"/>
                    </a:lnTo>
                    <a:cubicBezTo>
                      <a:pt x="40862" y="28944"/>
                      <a:pt x="40803" y="25087"/>
                      <a:pt x="40732" y="21336"/>
                    </a:cubicBezTo>
                    <a:cubicBezTo>
                      <a:pt x="40846" y="21296"/>
                      <a:pt x="41211" y="21278"/>
                      <a:pt x="41611" y="21278"/>
                    </a:cubicBezTo>
                    <a:close/>
                    <a:moveTo>
                      <a:pt x="37255" y="21515"/>
                    </a:moveTo>
                    <a:lnTo>
                      <a:pt x="37064" y="32659"/>
                    </a:lnTo>
                    <a:lnTo>
                      <a:pt x="35374" y="32659"/>
                    </a:lnTo>
                    <a:lnTo>
                      <a:pt x="35374" y="32218"/>
                    </a:lnTo>
                    <a:cubicBezTo>
                      <a:pt x="35350" y="29778"/>
                      <a:pt x="35350" y="27301"/>
                      <a:pt x="35314" y="24872"/>
                    </a:cubicBezTo>
                    <a:cubicBezTo>
                      <a:pt x="35302" y="23848"/>
                      <a:pt x="35231" y="22955"/>
                      <a:pt x="35195" y="21931"/>
                    </a:cubicBezTo>
                    <a:cubicBezTo>
                      <a:pt x="35195" y="21753"/>
                      <a:pt x="35195" y="21515"/>
                      <a:pt x="35195" y="21515"/>
                    </a:cubicBezTo>
                    <a:close/>
                    <a:moveTo>
                      <a:pt x="39278" y="21228"/>
                    </a:moveTo>
                    <a:cubicBezTo>
                      <a:pt x="39542" y="21228"/>
                      <a:pt x="39808" y="21238"/>
                      <a:pt x="40041" y="21265"/>
                    </a:cubicBezTo>
                    <a:cubicBezTo>
                      <a:pt x="40041" y="22503"/>
                      <a:pt x="39934" y="23729"/>
                      <a:pt x="39922" y="24968"/>
                    </a:cubicBezTo>
                    <a:cubicBezTo>
                      <a:pt x="39910" y="26218"/>
                      <a:pt x="39874" y="27551"/>
                      <a:pt x="39862" y="28825"/>
                    </a:cubicBezTo>
                    <a:cubicBezTo>
                      <a:pt x="39850" y="30087"/>
                      <a:pt x="39862" y="31171"/>
                      <a:pt x="39862" y="32659"/>
                    </a:cubicBezTo>
                    <a:lnTo>
                      <a:pt x="38184" y="32659"/>
                    </a:lnTo>
                    <a:cubicBezTo>
                      <a:pt x="38112" y="28944"/>
                      <a:pt x="38053" y="25087"/>
                      <a:pt x="37993" y="21336"/>
                    </a:cubicBezTo>
                    <a:cubicBezTo>
                      <a:pt x="38148" y="21279"/>
                      <a:pt x="38705" y="21228"/>
                      <a:pt x="39278" y="21228"/>
                    </a:cubicBezTo>
                    <a:close/>
                    <a:moveTo>
                      <a:pt x="45494" y="21515"/>
                    </a:moveTo>
                    <a:cubicBezTo>
                      <a:pt x="45434" y="25230"/>
                      <a:pt x="45375" y="28885"/>
                      <a:pt x="45315" y="32683"/>
                    </a:cubicBezTo>
                    <a:cubicBezTo>
                      <a:pt x="45077" y="32683"/>
                      <a:pt x="44803" y="32623"/>
                      <a:pt x="44530" y="32623"/>
                    </a:cubicBezTo>
                    <a:cubicBezTo>
                      <a:pt x="44256" y="32623"/>
                      <a:pt x="43970" y="32588"/>
                      <a:pt x="43660" y="32588"/>
                    </a:cubicBezTo>
                    <a:cubicBezTo>
                      <a:pt x="43649" y="32457"/>
                      <a:pt x="43625" y="32338"/>
                      <a:pt x="43625" y="32230"/>
                    </a:cubicBezTo>
                    <a:cubicBezTo>
                      <a:pt x="43601" y="29575"/>
                      <a:pt x="43589" y="26896"/>
                      <a:pt x="43553" y="24229"/>
                    </a:cubicBezTo>
                    <a:cubicBezTo>
                      <a:pt x="43541" y="23384"/>
                      <a:pt x="43482" y="22682"/>
                      <a:pt x="43446" y="21836"/>
                    </a:cubicBezTo>
                    <a:cubicBezTo>
                      <a:pt x="43434" y="21693"/>
                      <a:pt x="43446" y="21515"/>
                      <a:pt x="43446" y="21515"/>
                    </a:cubicBezTo>
                    <a:close/>
                    <a:moveTo>
                      <a:pt x="34993" y="33135"/>
                    </a:moveTo>
                    <a:cubicBezTo>
                      <a:pt x="37949" y="33268"/>
                      <a:pt x="40905" y="33340"/>
                      <a:pt x="43862" y="33340"/>
                    </a:cubicBezTo>
                    <a:cubicBezTo>
                      <a:pt x="44620" y="33340"/>
                      <a:pt x="45379" y="33335"/>
                      <a:pt x="46137" y="33326"/>
                    </a:cubicBezTo>
                    <a:lnTo>
                      <a:pt x="46137" y="35028"/>
                    </a:lnTo>
                    <a:cubicBezTo>
                      <a:pt x="46042" y="35052"/>
                      <a:pt x="45935" y="35064"/>
                      <a:pt x="45839" y="35064"/>
                    </a:cubicBezTo>
                    <a:cubicBezTo>
                      <a:pt x="43172" y="35088"/>
                      <a:pt x="40505" y="35100"/>
                      <a:pt x="37850" y="35135"/>
                    </a:cubicBezTo>
                    <a:cubicBezTo>
                      <a:pt x="37017" y="35147"/>
                      <a:pt x="36279" y="35207"/>
                      <a:pt x="35445" y="35231"/>
                    </a:cubicBezTo>
                    <a:lnTo>
                      <a:pt x="34993" y="35231"/>
                    </a:lnTo>
                    <a:lnTo>
                      <a:pt x="34993" y="33135"/>
                    </a:lnTo>
                    <a:close/>
                    <a:moveTo>
                      <a:pt x="11954" y="35933"/>
                    </a:moveTo>
                    <a:lnTo>
                      <a:pt x="23098" y="36136"/>
                    </a:lnTo>
                    <a:lnTo>
                      <a:pt x="23098" y="37767"/>
                    </a:lnTo>
                    <a:lnTo>
                      <a:pt x="11954" y="37957"/>
                    </a:lnTo>
                    <a:lnTo>
                      <a:pt x="11954" y="35933"/>
                    </a:lnTo>
                    <a:close/>
                    <a:moveTo>
                      <a:pt x="34993" y="35945"/>
                    </a:moveTo>
                    <a:lnTo>
                      <a:pt x="46137" y="36124"/>
                    </a:lnTo>
                    <a:lnTo>
                      <a:pt x="46137" y="37791"/>
                    </a:lnTo>
                    <a:cubicBezTo>
                      <a:pt x="46018" y="37814"/>
                      <a:pt x="45899" y="37826"/>
                      <a:pt x="45792" y="37826"/>
                    </a:cubicBezTo>
                    <a:cubicBezTo>
                      <a:pt x="43137" y="37850"/>
                      <a:pt x="40493" y="37862"/>
                      <a:pt x="37838" y="37898"/>
                    </a:cubicBezTo>
                    <a:cubicBezTo>
                      <a:pt x="36993" y="37910"/>
                      <a:pt x="36243" y="37969"/>
                      <a:pt x="35398" y="38005"/>
                    </a:cubicBezTo>
                    <a:cubicBezTo>
                      <a:pt x="35342" y="38009"/>
                      <a:pt x="35278" y="38010"/>
                      <a:pt x="35218" y="38010"/>
                    </a:cubicBezTo>
                    <a:cubicBezTo>
                      <a:pt x="35099" y="38010"/>
                      <a:pt x="34993" y="38005"/>
                      <a:pt x="34993" y="38005"/>
                    </a:cubicBezTo>
                    <a:lnTo>
                      <a:pt x="34993" y="35945"/>
                    </a:lnTo>
                    <a:close/>
                    <a:moveTo>
                      <a:pt x="11954" y="38684"/>
                    </a:moveTo>
                    <a:lnTo>
                      <a:pt x="23098" y="38886"/>
                    </a:lnTo>
                    <a:lnTo>
                      <a:pt x="23098" y="40517"/>
                    </a:lnTo>
                    <a:lnTo>
                      <a:pt x="11954" y="40708"/>
                    </a:lnTo>
                    <a:lnTo>
                      <a:pt x="11954" y="38684"/>
                    </a:lnTo>
                    <a:close/>
                    <a:moveTo>
                      <a:pt x="34993" y="38695"/>
                    </a:moveTo>
                    <a:lnTo>
                      <a:pt x="46137" y="38874"/>
                    </a:lnTo>
                    <a:lnTo>
                      <a:pt x="46137" y="40541"/>
                    </a:lnTo>
                    <a:cubicBezTo>
                      <a:pt x="46018" y="40553"/>
                      <a:pt x="45899" y="40565"/>
                      <a:pt x="45792" y="40565"/>
                    </a:cubicBezTo>
                    <a:cubicBezTo>
                      <a:pt x="43196" y="40589"/>
                      <a:pt x="40601" y="40600"/>
                      <a:pt x="38005" y="40636"/>
                    </a:cubicBezTo>
                    <a:cubicBezTo>
                      <a:pt x="37112" y="40648"/>
                      <a:pt x="36314" y="40708"/>
                      <a:pt x="35433" y="40743"/>
                    </a:cubicBezTo>
                    <a:cubicBezTo>
                      <a:pt x="35374" y="40747"/>
                      <a:pt x="35305" y="40749"/>
                      <a:pt x="35240" y="40749"/>
                    </a:cubicBezTo>
                    <a:cubicBezTo>
                      <a:pt x="35109" y="40749"/>
                      <a:pt x="34993" y="40743"/>
                      <a:pt x="34993" y="40743"/>
                    </a:cubicBezTo>
                    <a:lnTo>
                      <a:pt x="34993" y="38695"/>
                    </a:lnTo>
                    <a:close/>
                    <a:moveTo>
                      <a:pt x="11942" y="41434"/>
                    </a:moveTo>
                    <a:lnTo>
                      <a:pt x="23098" y="41636"/>
                    </a:lnTo>
                    <a:lnTo>
                      <a:pt x="23098" y="43279"/>
                    </a:lnTo>
                    <a:cubicBezTo>
                      <a:pt x="23098" y="43291"/>
                      <a:pt x="23063" y="43315"/>
                      <a:pt x="22955" y="43315"/>
                    </a:cubicBezTo>
                    <a:cubicBezTo>
                      <a:pt x="20503" y="43339"/>
                      <a:pt x="18133" y="43351"/>
                      <a:pt x="15693" y="43387"/>
                    </a:cubicBezTo>
                    <a:cubicBezTo>
                      <a:pt x="14645" y="43398"/>
                      <a:pt x="13561" y="43458"/>
                      <a:pt x="12514" y="43494"/>
                    </a:cubicBezTo>
                    <a:lnTo>
                      <a:pt x="11942" y="43494"/>
                    </a:lnTo>
                    <a:lnTo>
                      <a:pt x="11942" y="41434"/>
                    </a:lnTo>
                    <a:close/>
                    <a:moveTo>
                      <a:pt x="34790" y="41410"/>
                    </a:moveTo>
                    <a:cubicBezTo>
                      <a:pt x="36064" y="41410"/>
                      <a:pt x="37314" y="41505"/>
                      <a:pt x="38565" y="41517"/>
                    </a:cubicBezTo>
                    <a:cubicBezTo>
                      <a:pt x="39827" y="41529"/>
                      <a:pt x="41077" y="41565"/>
                      <a:pt x="42327" y="41577"/>
                    </a:cubicBezTo>
                    <a:cubicBezTo>
                      <a:pt x="42744" y="41581"/>
                      <a:pt x="43141" y="41582"/>
                      <a:pt x="43540" y="41582"/>
                    </a:cubicBezTo>
                    <a:cubicBezTo>
                      <a:pt x="44338" y="41582"/>
                      <a:pt x="45145" y="41577"/>
                      <a:pt x="46137" y="41577"/>
                    </a:cubicBezTo>
                    <a:lnTo>
                      <a:pt x="46137" y="43291"/>
                    </a:lnTo>
                    <a:cubicBezTo>
                      <a:pt x="46030" y="43315"/>
                      <a:pt x="45935" y="43327"/>
                      <a:pt x="45827" y="43327"/>
                    </a:cubicBezTo>
                    <a:cubicBezTo>
                      <a:pt x="43387" y="43339"/>
                      <a:pt x="40934" y="43351"/>
                      <a:pt x="38481" y="43387"/>
                    </a:cubicBezTo>
                    <a:cubicBezTo>
                      <a:pt x="37445" y="43398"/>
                      <a:pt x="36386" y="43470"/>
                      <a:pt x="35338" y="43506"/>
                    </a:cubicBezTo>
                    <a:lnTo>
                      <a:pt x="34802" y="43506"/>
                    </a:lnTo>
                    <a:cubicBezTo>
                      <a:pt x="34766" y="43160"/>
                      <a:pt x="34790" y="42815"/>
                      <a:pt x="34790" y="42470"/>
                    </a:cubicBezTo>
                    <a:cubicBezTo>
                      <a:pt x="34778" y="42113"/>
                      <a:pt x="34790" y="41791"/>
                      <a:pt x="34790" y="41410"/>
                    </a:cubicBezTo>
                    <a:close/>
                    <a:moveTo>
                      <a:pt x="54150" y="32659"/>
                    </a:moveTo>
                    <a:cubicBezTo>
                      <a:pt x="54150" y="32659"/>
                      <a:pt x="54162" y="32933"/>
                      <a:pt x="54162" y="33088"/>
                    </a:cubicBezTo>
                    <a:cubicBezTo>
                      <a:pt x="54162" y="34885"/>
                      <a:pt x="54150" y="36659"/>
                      <a:pt x="54186" y="38469"/>
                    </a:cubicBezTo>
                    <a:cubicBezTo>
                      <a:pt x="54209" y="40065"/>
                      <a:pt x="54281" y="41612"/>
                      <a:pt x="54328" y="43208"/>
                    </a:cubicBezTo>
                    <a:lnTo>
                      <a:pt x="54328" y="43803"/>
                    </a:lnTo>
                    <a:lnTo>
                      <a:pt x="52221" y="43803"/>
                    </a:lnTo>
                    <a:cubicBezTo>
                      <a:pt x="52388" y="40088"/>
                      <a:pt x="52459" y="36374"/>
                      <a:pt x="52400" y="32659"/>
                    </a:cubicBezTo>
                    <a:close/>
                    <a:moveTo>
                      <a:pt x="25039" y="32528"/>
                    </a:moveTo>
                    <a:cubicBezTo>
                      <a:pt x="25325" y="32528"/>
                      <a:pt x="25611" y="32540"/>
                      <a:pt x="25932" y="32540"/>
                    </a:cubicBezTo>
                    <a:cubicBezTo>
                      <a:pt x="25932" y="32707"/>
                      <a:pt x="25956" y="32849"/>
                      <a:pt x="25956" y="32992"/>
                    </a:cubicBezTo>
                    <a:cubicBezTo>
                      <a:pt x="25956" y="34897"/>
                      <a:pt x="25956" y="36814"/>
                      <a:pt x="25980" y="38731"/>
                    </a:cubicBezTo>
                    <a:cubicBezTo>
                      <a:pt x="26003" y="40243"/>
                      <a:pt x="26075" y="41732"/>
                      <a:pt x="26123" y="43244"/>
                    </a:cubicBezTo>
                    <a:lnTo>
                      <a:pt x="26123" y="43803"/>
                    </a:lnTo>
                    <a:lnTo>
                      <a:pt x="24075" y="43815"/>
                    </a:lnTo>
                    <a:cubicBezTo>
                      <a:pt x="24134" y="40100"/>
                      <a:pt x="24194" y="36338"/>
                      <a:pt x="24253" y="32528"/>
                    </a:cubicBezTo>
                    <a:cubicBezTo>
                      <a:pt x="24412" y="32528"/>
                      <a:pt x="24587" y="32533"/>
                      <a:pt x="24767" y="32533"/>
                    </a:cubicBezTo>
                    <a:cubicBezTo>
                      <a:pt x="24857" y="32533"/>
                      <a:pt x="24948" y="32532"/>
                      <a:pt x="25039" y="32528"/>
                    </a:cubicBezTo>
                    <a:close/>
                    <a:moveTo>
                      <a:pt x="27789" y="32528"/>
                    </a:moveTo>
                    <a:cubicBezTo>
                      <a:pt x="28075" y="32528"/>
                      <a:pt x="28361" y="32540"/>
                      <a:pt x="28682" y="32540"/>
                    </a:cubicBezTo>
                    <a:cubicBezTo>
                      <a:pt x="28682" y="32707"/>
                      <a:pt x="28706" y="32849"/>
                      <a:pt x="28706" y="32992"/>
                    </a:cubicBezTo>
                    <a:cubicBezTo>
                      <a:pt x="28706" y="34850"/>
                      <a:pt x="28706" y="36707"/>
                      <a:pt x="28730" y="38564"/>
                    </a:cubicBezTo>
                    <a:cubicBezTo>
                      <a:pt x="28754" y="40112"/>
                      <a:pt x="28825" y="41624"/>
                      <a:pt x="28873" y="43172"/>
                    </a:cubicBezTo>
                    <a:lnTo>
                      <a:pt x="28873" y="43803"/>
                    </a:lnTo>
                    <a:lnTo>
                      <a:pt x="26825" y="43815"/>
                    </a:lnTo>
                    <a:cubicBezTo>
                      <a:pt x="26885" y="40088"/>
                      <a:pt x="26944" y="36338"/>
                      <a:pt x="27004" y="32528"/>
                    </a:cubicBezTo>
                    <a:cubicBezTo>
                      <a:pt x="27162" y="32528"/>
                      <a:pt x="27337" y="32533"/>
                      <a:pt x="27517" y="32533"/>
                    </a:cubicBezTo>
                    <a:cubicBezTo>
                      <a:pt x="27607" y="32533"/>
                      <a:pt x="27698" y="32532"/>
                      <a:pt x="27789" y="32528"/>
                    </a:cubicBezTo>
                    <a:close/>
                    <a:moveTo>
                      <a:pt x="31266" y="32671"/>
                    </a:moveTo>
                    <a:lnTo>
                      <a:pt x="31266" y="33052"/>
                    </a:lnTo>
                    <a:cubicBezTo>
                      <a:pt x="31266" y="34826"/>
                      <a:pt x="31349" y="36600"/>
                      <a:pt x="31385" y="38374"/>
                    </a:cubicBezTo>
                    <a:cubicBezTo>
                      <a:pt x="31409" y="40005"/>
                      <a:pt x="31528" y="41589"/>
                      <a:pt x="31576" y="43220"/>
                    </a:cubicBezTo>
                    <a:cubicBezTo>
                      <a:pt x="31576" y="43422"/>
                      <a:pt x="31623" y="43815"/>
                      <a:pt x="31623" y="43815"/>
                    </a:cubicBezTo>
                    <a:lnTo>
                      <a:pt x="29528" y="43815"/>
                    </a:lnTo>
                    <a:cubicBezTo>
                      <a:pt x="29682" y="40092"/>
                      <a:pt x="29766" y="36382"/>
                      <a:pt x="29707" y="32671"/>
                    </a:cubicBezTo>
                    <a:close/>
                    <a:moveTo>
                      <a:pt x="34183" y="32540"/>
                    </a:moveTo>
                    <a:cubicBezTo>
                      <a:pt x="34183" y="32695"/>
                      <a:pt x="34207" y="32838"/>
                      <a:pt x="34207" y="32992"/>
                    </a:cubicBezTo>
                    <a:cubicBezTo>
                      <a:pt x="34207" y="34207"/>
                      <a:pt x="34183" y="35409"/>
                      <a:pt x="34207" y="36624"/>
                    </a:cubicBezTo>
                    <a:cubicBezTo>
                      <a:pt x="34219" y="38374"/>
                      <a:pt x="34266" y="40124"/>
                      <a:pt x="34302" y="41863"/>
                    </a:cubicBezTo>
                    <a:cubicBezTo>
                      <a:pt x="34314" y="42434"/>
                      <a:pt x="34350" y="42958"/>
                      <a:pt x="34374" y="43529"/>
                    </a:cubicBezTo>
                    <a:cubicBezTo>
                      <a:pt x="34374" y="43625"/>
                      <a:pt x="34374" y="43720"/>
                      <a:pt x="34350" y="43827"/>
                    </a:cubicBezTo>
                    <a:lnTo>
                      <a:pt x="32266" y="43827"/>
                    </a:lnTo>
                    <a:cubicBezTo>
                      <a:pt x="32433" y="40092"/>
                      <a:pt x="32516" y="36334"/>
                      <a:pt x="32457" y="32540"/>
                    </a:cubicBezTo>
                    <a:close/>
                    <a:moveTo>
                      <a:pt x="48649" y="32659"/>
                    </a:moveTo>
                    <a:cubicBezTo>
                      <a:pt x="48661" y="32778"/>
                      <a:pt x="48661" y="32897"/>
                      <a:pt x="48661" y="33016"/>
                    </a:cubicBezTo>
                    <a:cubicBezTo>
                      <a:pt x="48673" y="34945"/>
                      <a:pt x="48661" y="36850"/>
                      <a:pt x="48685" y="38779"/>
                    </a:cubicBezTo>
                    <a:cubicBezTo>
                      <a:pt x="48709" y="40279"/>
                      <a:pt x="48780" y="41779"/>
                      <a:pt x="48828" y="43279"/>
                    </a:cubicBezTo>
                    <a:lnTo>
                      <a:pt x="48828" y="43898"/>
                    </a:lnTo>
                    <a:cubicBezTo>
                      <a:pt x="48221" y="43919"/>
                      <a:pt x="47633" y="43948"/>
                      <a:pt x="47054" y="43948"/>
                    </a:cubicBezTo>
                    <a:cubicBezTo>
                      <a:pt x="46962" y="43948"/>
                      <a:pt x="46871" y="43948"/>
                      <a:pt x="46780" y="43946"/>
                    </a:cubicBezTo>
                    <a:cubicBezTo>
                      <a:pt x="46839" y="40148"/>
                      <a:pt x="46899" y="36374"/>
                      <a:pt x="46958" y="32659"/>
                    </a:cubicBezTo>
                    <a:close/>
                    <a:moveTo>
                      <a:pt x="51364" y="32659"/>
                    </a:moveTo>
                    <a:cubicBezTo>
                      <a:pt x="51423" y="36386"/>
                      <a:pt x="51483" y="40136"/>
                      <a:pt x="51542" y="43887"/>
                    </a:cubicBezTo>
                    <a:cubicBezTo>
                      <a:pt x="51370" y="43939"/>
                      <a:pt x="50794" y="43972"/>
                      <a:pt x="50280" y="43972"/>
                    </a:cubicBezTo>
                    <a:cubicBezTo>
                      <a:pt x="49976" y="43972"/>
                      <a:pt x="49694" y="43961"/>
                      <a:pt x="49530" y="43934"/>
                    </a:cubicBezTo>
                    <a:cubicBezTo>
                      <a:pt x="49590" y="40172"/>
                      <a:pt x="49649" y="36374"/>
                      <a:pt x="49709" y="32659"/>
                    </a:cubicBezTo>
                    <a:close/>
                    <a:moveTo>
                      <a:pt x="34993" y="44351"/>
                    </a:moveTo>
                    <a:lnTo>
                      <a:pt x="34993" y="44363"/>
                    </a:lnTo>
                    <a:lnTo>
                      <a:pt x="34993" y="46423"/>
                    </a:lnTo>
                    <a:cubicBezTo>
                      <a:pt x="32129" y="46304"/>
                      <a:pt x="29272" y="46220"/>
                      <a:pt x="26082" y="46220"/>
                    </a:cubicBezTo>
                    <a:cubicBezTo>
                      <a:pt x="25121" y="46220"/>
                      <a:pt x="24129" y="46227"/>
                      <a:pt x="23098" y="46244"/>
                    </a:cubicBezTo>
                    <a:lnTo>
                      <a:pt x="23098" y="44541"/>
                    </a:lnTo>
                    <a:cubicBezTo>
                      <a:pt x="27563" y="44482"/>
                      <a:pt x="31278" y="44410"/>
                      <a:pt x="34993" y="44351"/>
                    </a:cubicBezTo>
                    <a:close/>
                    <a:moveTo>
                      <a:pt x="11954" y="47101"/>
                    </a:moveTo>
                    <a:lnTo>
                      <a:pt x="11954" y="49173"/>
                    </a:lnTo>
                    <a:cubicBezTo>
                      <a:pt x="9002" y="49050"/>
                      <a:pt x="6035" y="48965"/>
                      <a:pt x="3040" y="48965"/>
                    </a:cubicBezTo>
                    <a:cubicBezTo>
                      <a:pt x="2267" y="48965"/>
                      <a:pt x="1492" y="48970"/>
                      <a:pt x="715" y="48982"/>
                    </a:cubicBezTo>
                    <a:cubicBezTo>
                      <a:pt x="703" y="48899"/>
                      <a:pt x="703" y="48804"/>
                      <a:pt x="715" y="48709"/>
                    </a:cubicBezTo>
                    <a:cubicBezTo>
                      <a:pt x="715" y="48244"/>
                      <a:pt x="679" y="47768"/>
                      <a:pt x="679" y="47292"/>
                    </a:cubicBezTo>
                    <a:lnTo>
                      <a:pt x="11954" y="47101"/>
                    </a:lnTo>
                    <a:close/>
                    <a:moveTo>
                      <a:pt x="34993" y="47101"/>
                    </a:moveTo>
                    <a:lnTo>
                      <a:pt x="34993" y="49173"/>
                    </a:lnTo>
                    <a:cubicBezTo>
                      <a:pt x="32083" y="49061"/>
                      <a:pt x="29064" y="48972"/>
                      <a:pt x="26079" y="48972"/>
                    </a:cubicBezTo>
                    <a:cubicBezTo>
                      <a:pt x="25240" y="48972"/>
                      <a:pt x="24405" y="48979"/>
                      <a:pt x="23575" y="48994"/>
                    </a:cubicBezTo>
                    <a:cubicBezTo>
                      <a:pt x="23575" y="48840"/>
                      <a:pt x="23503" y="48732"/>
                      <a:pt x="23503" y="48625"/>
                    </a:cubicBezTo>
                    <a:cubicBezTo>
                      <a:pt x="23503" y="48185"/>
                      <a:pt x="23587" y="47744"/>
                      <a:pt x="23587" y="47292"/>
                    </a:cubicBezTo>
                    <a:cubicBezTo>
                      <a:pt x="27373" y="47232"/>
                      <a:pt x="31266" y="47173"/>
                      <a:pt x="34993" y="47101"/>
                    </a:cubicBezTo>
                    <a:close/>
                    <a:moveTo>
                      <a:pt x="46137" y="0"/>
                    </a:moveTo>
                    <a:lnTo>
                      <a:pt x="45446" y="607"/>
                    </a:lnTo>
                    <a:cubicBezTo>
                      <a:pt x="45399" y="3644"/>
                      <a:pt x="45375" y="6656"/>
                      <a:pt x="45315" y="9632"/>
                    </a:cubicBezTo>
                    <a:lnTo>
                      <a:pt x="43660" y="9632"/>
                    </a:lnTo>
                    <a:cubicBezTo>
                      <a:pt x="43637" y="9561"/>
                      <a:pt x="43625" y="9489"/>
                      <a:pt x="43637" y="9418"/>
                    </a:cubicBezTo>
                    <a:cubicBezTo>
                      <a:pt x="43613" y="7120"/>
                      <a:pt x="43589" y="4858"/>
                      <a:pt x="43565" y="2548"/>
                    </a:cubicBezTo>
                    <a:lnTo>
                      <a:pt x="42672" y="3382"/>
                    </a:lnTo>
                    <a:cubicBezTo>
                      <a:pt x="42637" y="5477"/>
                      <a:pt x="42601" y="7394"/>
                      <a:pt x="42577" y="9632"/>
                    </a:cubicBezTo>
                    <a:lnTo>
                      <a:pt x="40934" y="9632"/>
                    </a:lnTo>
                    <a:cubicBezTo>
                      <a:pt x="40910" y="8144"/>
                      <a:pt x="40886" y="6727"/>
                      <a:pt x="40862" y="5227"/>
                    </a:cubicBezTo>
                    <a:lnTo>
                      <a:pt x="39874" y="6251"/>
                    </a:lnTo>
                    <a:cubicBezTo>
                      <a:pt x="39862" y="7430"/>
                      <a:pt x="39839" y="8632"/>
                      <a:pt x="39827" y="9823"/>
                    </a:cubicBezTo>
                    <a:cubicBezTo>
                      <a:pt x="39303" y="9835"/>
                      <a:pt x="38743" y="9835"/>
                      <a:pt x="38136" y="9835"/>
                    </a:cubicBezTo>
                    <a:cubicBezTo>
                      <a:pt x="38136" y="9680"/>
                      <a:pt x="38124" y="9537"/>
                      <a:pt x="38124" y="9406"/>
                    </a:cubicBezTo>
                    <a:cubicBezTo>
                      <a:pt x="38124" y="8954"/>
                      <a:pt x="38124" y="8513"/>
                      <a:pt x="38112" y="8061"/>
                    </a:cubicBezTo>
                    <a:lnTo>
                      <a:pt x="37088" y="9001"/>
                    </a:lnTo>
                    <a:lnTo>
                      <a:pt x="37088" y="9632"/>
                    </a:lnTo>
                    <a:lnTo>
                      <a:pt x="36350" y="9632"/>
                    </a:lnTo>
                    <a:lnTo>
                      <a:pt x="35719" y="10382"/>
                    </a:lnTo>
                    <a:cubicBezTo>
                      <a:pt x="38757" y="10507"/>
                      <a:pt x="41614" y="10641"/>
                      <a:pt x="44765" y="10641"/>
                    </a:cubicBezTo>
                    <a:cubicBezTo>
                      <a:pt x="45220" y="10641"/>
                      <a:pt x="45681" y="10638"/>
                      <a:pt x="46149" y="10632"/>
                    </a:cubicBezTo>
                    <a:lnTo>
                      <a:pt x="46149" y="12323"/>
                    </a:lnTo>
                    <a:lnTo>
                      <a:pt x="35005" y="12526"/>
                    </a:lnTo>
                    <a:lnTo>
                      <a:pt x="35005" y="11371"/>
                    </a:lnTo>
                    <a:lnTo>
                      <a:pt x="34278" y="12156"/>
                    </a:lnTo>
                    <a:cubicBezTo>
                      <a:pt x="34326" y="15216"/>
                      <a:pt x="34290" y="17812"/>
                      <a:pt x="34338" y="21515"/>
                    </a:cubicBezTo>
                    <a:lnTo>
                      <a:pt x="32278" y="21515"/>
                    </a:lnTo>
                    <a:cubicBezTo>
                      <a:pt x="32373" y="18538"/>
                      <a:pt x="32445" y="16371"/>
                      <a:pt x="32469" y="13883"/>
                    </a:cubicBezTo>
                    <a:lnTo>
                      <a:pt x="32469" y="13883"/>
                    </a:lnTo>
                    <a:lnTo>
                      <a:pt x="31468" y="14788"/>
                    </a:lnTo>
                    <a:lnTo>
                      <a:pt x="31468" y="15669"/>
                    </a:lnTo>
                    <a:cubicBezTo>
                      <a:pt x="31492" y="17312"/>
                      <a:pt x="31564" y="19098"/>
                      <a:pt x="31623" y="20729"/>
                    </a:cubicBezTo>
                    <a:lnTo>
                      <a:pt x="31623" y="21515"/>
                    </a:lnTo>
                    <a:lnTo>
                      <a:pt x="29528" y="21515"/>
                    </a:lnTo>
                    <a:cubicBezTo>
                      <a:pt x="29587" y="19276"/>
                      <a:pt x="29635" y="18229"/>
                      <a:pt x="29671" y="16669"/>
                    </a:cubicBezTo>
                    <a:lnTo>
                      <a:pt x="29671" y="16669"/>
                    </a:lnTo>
                    <a:lnTo>
                      <a:pt x="28766" y="17479"/>
                    </a:lnTo>
                    <a:cubicBezTo>
                      <a:pt x="28801" y="18526"/>
                      <a:pt x="28837" y="19681"/>
                      <a:pt x="28873" y="20717"/>
                    </a:cubicBezTo>
                    <a:lnTo>
                      <a:pt x="28873" y="21515"/>
                    </a:lnTo>
                    <a:lnTo>
                      <a:pt x="26825" y="21515"/>
                    </a:lnTo>
                    <a:cubicBezTo>
                      <a:pt x="26837" y="20765"/>
                      <a:pt x="26849" y="20098"/>
                      <a:pt x="26861" y="19479"/>
                    </a:cubicBezTo>
                    <a:lnTo>
                      <a:pt x="26861" y="19479"/>
                    </a:lnTo>
                    <a:lnTo>
                      <a:pt x="26111" y="20146"/>
                    </a:lnTo>
                    <a:cubicBezTo>
                      <a:pt x="26111" y="20312"/>
                      <a:pt x="26123" y="20598"/>
                      <a:pt x="26134" y="20753"/>
                    </a:cubicBezTo>
                    <a:lnTo>
                      <a:pt x="26134" y="21515"/>
                    </a:lnTo>
                    <a:lnTo>
                      <a:pt x="25003" y="21515"/>
                    </a:lnTo>
                    <a:lnTo>
                      <a:pt x="24468" y="21991"/>
                    </a:lnTo>
                    <a:cubicBezTo>
                      <a:pt x="27932" y="21931"/>
                      <a:pt x="31278" y="21705"/>
                      <a:pt x="34993" y="21646"/>
                    </a:cubicBezTo>
                    <a:lnTo>
                      <a:pt x="34993" y="23670"/>
                    </a:lnTo>
                    <a:lnTo>
                      <a:pt x="23848" y="23467"/>
                    </a:lnTo>
                    <a:lnTo>
                      <a:pt x="23848" y="22693"/>
                    </a:lnTo>
                    <a:lnTo>
                      <a:pt x="22955" y="23467"/>
                    </a:lnTo>
                    <a:cubicBezTo>
                      <a:pt x="22908" y="26503"/>
                      <a:pt x="22670" y="29682"/>
                      <a:pt x="22622" y="32659"/>
                    </a:cubicBezTo>
                    <a:lnTo>
                      <a:pt x="20979" y="32659"/>
                    </a:lnTo>
                    <a:cubicBezTo>
                      <a:pt x="20943" y="30433"/>
                      <a:pt x="20896" y="27777"/>
                      <a:pt x="20860" y="25384"/>
                    </a:cubicBezTo>
                    <a:lnTo>
                      <a:pt x="19979" y="26301"/>
                    </a:lnTo>
                    <a:cubicBezTo>
                      <a:pt x="19943" y="28408"/>
                      <a:pt x="19907" y="30433"/>
                      <a:pt x="19872" y="32659"/>
                    </a:cubicBezTo>
                    <a:lnTo>
                      <a:pt x="18205" y="32659"/>
                    </a:lnTo>
                    <a:cubicBezTo>
                      <a:pt x="18181" y="32528"/>
                      <a:pt x="18169" y="32385"/>
                      <a:pt x="18169" y="32254"/>
                    </a:cubicBezTo>
                    <a:cubicBezTo>
                      <a:pt x="18157" y="30861"/>
                      <a:pt x="18157" y="29444"/>
                      <a:pt x="18145" y="28063"/>
                    </a:cubicBezTo>
                    <a:lnTo>
                      <a:pt x="17169" y="29087"/>
                    </a:lnTo>
                    <a:cubicBezTo>
                      <a:pt x="17157" y="30254"/>
                      <a:pt x="17133" y="31171"/>
                      <a:pt x="17121" y="32659"/>
                    </a:cubicBezTo>
                    <a:lnTo>
                      <a:pt x="15478" y="32659"/>
                    </a:lnTo>
                    <a:cubicBezTo>
                      <a:pt x="15466" y="31909"/>
                      <a:pt x="15455" y="31385"/>
                      <a:pt x="15443" y="30790"/>
                    </a:cubicBezTo>
                    <a:lnTo>
                      <a:pt x="14419" y="31849"/>
                    </a:lnTo>
                    <a:lnTo>
                      <a:pt x="14419" y="32659"/>
                    </a:lnTo>
                    <a:lnTo>
                      <a:pt x="13633" y="32659"/>
                    </a:lnTo>
                    <a:lnTo>
                      <a:pt x="12811" y="33254"/>
                    </a:lnTo>
                    <a:cubicBezTo>
                      <a:pt x="16288" y="33314"/>
                      <a:pt x="20134" y="33314"/>
                      <a:pt x="23098" y="33373"/>
                    </a:cubicBezTo>
                    <a:lnTo>
                      <a:pt x="23098" y="35005"/>
                    </a:lnTo>
                    <a:lnTo>
                      <a:pt x="11954" y="35207"/>
                    </a:lnTo>
                    <a:lnTo>
                      <a:pt x="11954" y="34064"/>
                    </a:lnTo>
                    <a:lnTo>
                      <a:pt x="11418" y="34635"/>
                    </a:lnTo>
                    <a:cubicBezTo>
                      <a:pt x="11466" y="37707"/>
                      <a:pt x="11585" y="40827"/>
                      <a:pt x="11645" y="43803"/>
                    </a:cubicBezTo>
                    <a:lnTo>
                      <a:pt x="9573" y="43803"/>
                    </a:lnTo>
                    <a:cubicBezTo>
                      <a:pt x="9680" y="41565"/>
                      <a:pt x="9740" y="38862"/>
                      <a:pt x="9763" y="36374"/>
                    </a:cubicBezTo>
                    <a:lnTo>
                      <a:pt x="9763" y="36374"/>
                    </a:lnTo>
                    <a:lnTo>
                      <a:pt x="8763" y="37386"/>
                    </a:lnTo>
                    <a:lnTo>
                      <a:pt x="8763" y="38422"/>
                    </a:lnTo>
                    <a:cubicBezTo>
                      <a:pt x="8787" y="40029"/>
                      <a:pt x="8870" y="41589"/>
                      <a:pt x="8918" y="43184"/>
                    </a:cubicBezTo>
                    <a:lnTo>
                      <a:pt x="8918" y="43803"/>
                    </a:lnTo>
                    <a:lnTo>
                      <a:pt x="6823" y="43803"/>
                    </a:lnTo>
                    <a:cubicBezTo>
                      <a:pt x="6882" y="42315"/>
                      <a:pt x="6930" y="40720"/>
                      <a:pt x="6965" y="39160"/>
                    </a:cubicBezTo>
                    <a:lnTo>
                      <a:pt x="6965" y="39160"/>
                    </a:lnTo>
                    <a:lnTo>
                      <a:pt x="6061" y="40077"/>
                    </a:lnTo>
                    <a:cubicBezTo>
                      <a:pt x="6096" y="41112"/>
                      <a:pt x="6132" y="42124"/>
                      <a:pt x="6168" y="43160"/>
                    </a:cubicBezTo>
                    <a:lnTo>
                      <a:pt x="6168" y="43803"/>
                    </a:lnTo>
                    <a:lnTo>
                      <a:pt x="4120" y="43803"/>
                    </a:lnTo>
                    <a:cubicBezTo>
                      <a:pt x="4132" y="43053"/>
                      <a:pt x="4144" y="42601"/>
                      <a:pt x="4156" y="41970"/>
                    </a:cubicBezTo>
                    <a:lnTo>
                      <a:pt x="4156" y="41970"/>
                    </a:lnTo>
                    <a:lnTo>
                      <a:pt x="3405" y="42744"/>
                    </a:lnTo>
                    <a:cubicBezTo>
                      <a:pt x="3405" y="42910"/>
                      <a:pt x="3417" y="43089"/>
                      <a:pt x="3429" y="43256"/>
                    </a:cubicBezTo>
                    <a:cubicBezTo>
                      <a:pt x="3429" y="43434"/>
                      <a:pt x="3429" y="43637"/>
                      <a:pt x="3429" y="43827"/>
                    </a:cubicBezTo>
                    <a:cubicBezTo>
                      <a:pt x="3102" y="43877"/>
                      <a:pt x="2783" y="43901"/>
                      <a:pt x="2458" y="43901"/>
                    </a:cubicBezTo>
                    <a:cubicBezTo>
                      <a:pt x="2393" y="43901"/>
                      <a:pt x="2328" y="43900"/>
                      <a:pt x="2262" y="43898"/>
                    </a:cubicBezTo>
                    <a:lnTo>
                      <a:pt x="1596" y="44518"/>
                    </a:lnTo>
                    <a:cubicBezTo>
                      <a:pt x="5060" y="44458"/>
                      <a:pt x="8239" y="44399"/>
                      <a:pt x="11954" y="44339"/>
                    </a:cubicBezTo>
                    <a:lnTo>
                      <a:pt x="11954" y="46363"/>
                    </a:lnTo>
                    <a:lnTo>
                      <a:pt x="810" y="46173"/>
                    </a:lnTo>
                    <a:lnTo>
                      <a:pt x="810" y="45399"/>
                    </a:lnTo>
                    <a:lnTo>
                      <a:pt x="84" y="46101"/>
                    </a:lnTo>
                    <a:cubicBezTo>
                      <a:pt x="60" y="47316"/>
                      <a:pt x="24" y="48268"/>
                      <a:pt x="0" y="49744"/>
                    </a:cubicBezTo>
                    <a:lnTo>
                      <a:pt x="12633" y="49744"/>
                    </a:lnTo>
                    <a:cubicBezTo>
                      <a:pt x="12633" y="49006"/>
                      <a:pt x="12621" y="47958"/>
                      <a:pt x="12609" y="47066"/>
                    </a:cubicBezTo>
                    <a:cubicBezTo>
                      <a:pt x="12597" y="46196"/>
                      <a:pt x="12526" y="45268"/>
                      <a:pt x="12490" y="44387"/>
                    </a:cubicBezTo>
                    <a:cubicBezTo>
                      <a:pt x="12490" y="44220"/>
                      <a:pt x="12490" y="43791"/>
                      <a:pt x="12490" y="43791"/>
                    </a:cubicBezTo>
                    <a:lnTo>
                      <a:pt x="14585" y="43791"/>
                    </a:lnTo>
                    <a:cubicBezTo>
                      <a:pt x="14597" y="45280"/>
                      <a:pt x="14490" y="46327"/>
                      <a:pt x="14478" y="47577"/>
                    </a:cubicBezTo>
                    <a:cubicBezTo>
                      <a:pt x="14478" y="48280"/>
                      <a:pt x="14454" y="48994"/>
                      <a:pt x="14443" y="49744"/>
                    </a:cubicBezTo>
                    <a:lnTo>
                      <a:pt x="15383" y="49744"/>
                    </a:lnTo>
                    <a:cubicBezTo>
                      <a:pt x="15383" y="48994"/>
                      <a:pt x="15371" y="47911"/>
                      <a:pt x="15359" y="46994"/>
                    </a:cubicBezTo>
                    <a:cubicBezTo>
                      <a:pt x="15347" y="46137"/>
                      <a:pt x="15276" y="45220"/>
                      <a:pt x="15240" y="44351"/>
                    </a:cubicBezTo>
                    <a:cubicBezTo>
                      <a:pt x="15228" y="44196"/>
                      <a:pt x="15240" y="43791"/>
                      <a:pt x="15240" y="43791"/>
                    </a:cubicBezTo>
                    <a:lnTo>
                      <a:pt x="17300" y="43791"/>
                    </a:lnTo>
                    <a:cubicBezTo>
                      <a:pt x="17276" y="46030"/>
                      <a:pt x="17240" y="47518"/>
                      <a:pt x="17205" y="49744"/>
                    </a:cubicBezTo>
                    <a:lnTo>
                      <a:pt x="18145" y="49744"/>
                    </a:lnTo>
                    <a:cubicBezTo>
                      <a:pt x="18110" y="47506"/>
                      <a:pt x="18074" y="45887"/>
                      <a:pt x="18038" y="43934"/>
                    </a:cubicBezTo>
                    <a:cubicBezTo>
                      <a:pt x="18188" y="43887"/>
                      <a:pt x="18693" y="43859"/>
                      <a:pt x="19175" y="43859"/>
                    </a:cubicBezTo>
                    <a:cubicBezTo>
                      <a:pt x="19538" y="43859"/>
                      <a:pt x="19888" y="43875"/>
                      <a:pt x="20062" y="43910"/>
                    </a:cubicBezTo>
                    <a:cubicBezTo>
                      <a:pt x="20027" y="45851"/>
                      <a:pt x="19991" y="47506"/>
                      <a:pt x="19955" y="49733"/>
                    </a:cubicBezTo>
                    <a:lnTo>
                      <a:pt x="20884" y="49733"/>
                    </a:lnTo>
                    <a:cubicBezTo>
                      <a:pt x="20884" y="48994"/>
                      <a:pt x="20872" y="47851"/>
                      <a:pt x="20860" y="46899"/>
                    </a:cubicBezTo>
                    <a:cubicBezTo>
                      <a:pt x="20848" y="46053"/>
                      <a:pt x="20789" y="45149"/>
                      <a:pt x="20741" y="44303"/>
                    </a:cubicBezTo>
                    <a:lnTo>
                      <a:pt x="20741" y="43791"/>
                    </a:lnTo>
                    <a:lnTo>
                      <a:pt x="22801" y="43791"/>
                    </a:lnTo>
                    <a:cubicBezTo>
                      <a:pt x="22777" y="46018"/>
                      <a:pt x="22741" y="47506"/>
                      <a:pt x="22705" y="49733"/>
                    </a:cubicBezTo>
                    <a:lnTo>
                      <a:pt x="35314" y="49733"/>
                    </a:lnTo>
                    <a:cubicBezTo>
                      <a:pt x="35302" y="48994"/>
                      <a:pt x="35290" y="47554"/>
                      <a:pt x="35278" y="46446"/>
                    </a:cubicBezTo>
                    <a:cubicBezTo>
                      <a:pt x="35267" y="45756"/>
                      <a:pt x="35219" y="44994"/>
                      <a:pt x="35195" y="44303"/>
                    </a:cubicBezTo>
                    <a:lnTo>
                      <a:pt x="35195" y="43791"/>
                    </a:lnTo>
                    <a:lnTo>
                      <a:pt x="37291" y="43791"/>
                    </a:lnTo>
                    <a:cubicBezTo>
                      <a:pt x="37303" y="45280"/>
                      <a:pt x="37195" y="46315"/>
                      <a:pt x="37183" y="47566"/>
                    </a:cubicBezTo>
                    <a:cubicBezTo>
                      <a:pt x="37183" y="48268"/>
                      <a:pt x="37172" y="48994"/>
                      <a:pt x="37148" y="49733"/>
                    </a:cubicBezTo>
                    <a:lnTo>
                      <a:pt x="38088" y="49733"/>
                    </a:lnTo>
                    <a:cubicBezTo>
                      <a:pt x="38088" y="48994"/>
                      <a:pt x="38076" y="47899"/>
                      <a:pt x="38065" y="46982"/>
                    </a:cubicBezTo>
                    <a:cubicBezTo>
                      <a:pt x="38053" y="46113"/>
                      <a:pt x="37981" y="45208"/>
                      <a:pt x="37945" y="44351"/>
                    </a:cubicBezTo>
                    <a:cubicBezTo>
                      <a:pt x="37945" y="44184"/>
                      <a:pt x="37945" y="43791"/>
                      <a:pt x="37945" y="43791"/>
                    </a:cubicBezTo>
                    <a:lnTo>
                      <a:pt x="40005" y="43791"/>
                    </a:lnTo>
                    <a:cubicBezTo>
                      <a:pt x="39981" y="46018"/>
                      <a:pt x="39946" y="47506"/>
                      <a:pt x="39910" y="49733"/>
                    </a:cubicBezTo>
                    <a:lnTo>
                      <a:pt x="40851" y="49733"/>
                    </a:lnTo>
                    <a:cubicBezTo>
                      <a:pt x="40815" y="47506"/>
                      <a:pt x="40779" y="46018"/>
                      <a:pt x="40743" y="43791"/>
                    </a:cubicBezTo>
                    <a:lnTo>
                      <a:pt x="42756" y="43791"/>
                    </a:lnTo>
                    <a:cubicBezTo>
                      <a:pt x="42732" y="46018"/>
                      <a:pt x="42696" y="47506"/>
                      <a:pt x="42660" y="49733"/>
                    </a:cubicBezTo>
                    <a:lnTo>
                      <a:pt x="43601" y="49733"/>
                    </a:lnTo>
                    <a:cubicBezTo>
                      <a:pt x="43565" y="47506"/>
                      <a:pt x="43529" y="45875"/>
                      <a:pt x="43494" y="43934"/>
                    </a:cubicBezTo>
                    <a:cubicBezTo>
                      <a:pt x="43650" y="43887"/>
                      <a:pt x="44166" y="43859"/>
                      <a:pt x="44647" y="43859"/>
                    </a:cubicBezTo>
                    <a:cubicBezTo>
                      <a:pt x="45009" y="43859"/>
                      <a:pt x="45352" y="43875"/>
                      <a:pt x="45506" y="43910"/>
                    </a:cubicBezTo>
                    <a:cubicBezTo>
                      <a:pt x="45482" y="45851"/>
                      <a:pt x="45446" y="47506"/>
                      <a:pt x="45411" y="49733"/>
                    </a:cubicBezTo>
                    <a:lnTo>
                      <a:pt x="56543" y="49733"/>
                    </a:lnTo>
                    <a:lnTo>
                      <a:pt x="56543" y="49137"/>
                    </a:lnTo>
                    <a:cubicBezTo>
                      <a:pt x="53759" y="49039"/>
                      <a:pt x="51400" y="48968"/>
                      <a:pt x="48836" y="48968"/>
                    </a:cubicBezTo>
                    <a:cubicBezTo>
                      <a:pt x="47968" y="48968"/>
                      <a:pt x="47076" y="48976"/>
                      <a:pt x="46137" y="48994"/>
                    </a:cubicBezTo>
                    <a:lnTo>
                      <a:pt x="46137" y="47292"/>
                    </a:lnTo>
                    <a:cubicBezTo>
                      <a:pt x="49852" y="47232"/>
                      <a:pt x="52828" y="47173"/>
                      <a:pt x="56543" y="47113"/>
                    </a:cubicBezTo>
                    <a:lnTo>
                      <a:pt x="56543" y="46363"/>
                    </a:lnTo>
                    <a:cubicBezTo>
                      <a:pt x="52816" y="46304"/>
                      <a:pt x="49852" y="46244"/>
                      <a:pt x="46137" y="46173"/>
                    </a:cubicBezTo>
                    <a:lnTo>
                      <a:pt x="46137" y="44541"/>
                    </a:lnTo>
                    <a:cubicBezTo>
                      <a:pt x="49852" y="44482"/>
                      <a:pt x="52828" y="44422"/>
                      <a:pt x="56543" y="44363"/>
                    </a:cubicBezTo>
                    <a:lnTo>
                      <a:pt x="56543" y="43803"/>
                    </a:lnTo>
                    <a:lnTo>
                      <a:pt x="54983" y="43803"/>
                    </a:lnTo>
                    <a:cubicBezTo>
                      <a:pt x="55138" y="40088"/>
                      <a:pt x="55221" y="36374"/>
                      <a:pt x="55162" y="32659"/>
                    </a:cubicBezTo>
                    <a:lnTo>
                      <a:pt x="56543" y="32659"/>
                    </a:lnTo>
                    <a:lnTo>
                      <a:pt x="56543" y="31897"/>
                    </a:lnTo>
                    <a:cubicBezTo>
                      <a:pt x="52828" y="31849"/>
                      <a:pt x="49625" y="31790"/>
                      <a:pt x="46089" y="31730"/>
                    </a:cubicBezTo>
                    <a:cubicBezTo>
                      <a:pt x="46077" y="31206"/>
                      <a:pt x="46054" y="30647"/>
                      <a:pt x="46054" y="30087"/>
                    </a:cubicBezTo>
                    <a:cubicBezTo>
                      <a:pt x="49566" y="30028"/>
                      <a:pt x="52828" y="29968"/>
                      <a:pt x="56543" y="29909"/>
                    </a:cubicBezTo>
                    <a:lnTo>
                      <a:pt x="56543" y="29194"/>
                    </a:lnTo>
                    <a:cubicBezTo>
                      <a:pt x="53721" y="29086"/>
                      <a:pt x="51326" y="29018"/>
                      <a:pt x="48709" y="29018"/>
                    </a:cubicBezTo>
                    <a:cubicBezTo>
                      <a:pt x="47880" y="29018"/>
                      <a:pt x="47030" y="29025"/>
                      <a:pt x="46137" y="29040"/>
                    </a:cubicBezTo>
                    <a:lnTo>
                      <a:pt x="46137" y="27313"/>
                    </a:lnTo>
                    <a:cubicBezTo>
                      <a:pt x="46244" y="27301"/>
                      <a:pt x="46351" y="27289"/>
                      <a:pt x="46458" y="27289"/>
                    </a:cubicBezTo>
                    <a:cubicBezTo>
                      <a:pt x="49102" y="27265"/>
                      <a:pt x="51697" y="27242"/>
                      <a:pt x="54340" y="27206"/>
                    </a:cubicBezTo>
                    <a:cubicBezTo>
                      <a:pt x="55090" y="27194"/>
                      <a:pt x="55805" y="27158"/>
                      <a:pt x="56543" y="27123"/>
                    </a:cubicBezTo>
                    <a:lnTo>
                      <a:pt x="56543" y="26444"/>
                    </a:lnTo>
                    <a:cubicBezTo>
                      <a:pt x="53712" y="26335"/>
                      <a:pt x="51321" y="26268"/>
                      <a:pt x="48707" y="26268"/>
                    </a:cubicBezTo>
                    <a:cubicBezTo>
                      <a:pt x="47880" y="26268"/>
                      <a:pt x="47030" y="26275"/>
                      <a:pt x="46137" y="26289"/>
                    </a:cubicBezTo>
                    <a:lnTo>
                      <a:pt x="46137" y="24587"/>
                    </a:lnTo>
                    <a:cubicBezTo>
                      <a:pt x="49864" y="24527"/>
                      <a:pt x="52828" y="24468"/>
                      <a:pt x="56543" y="24408"/>
                    </a:cubicBezTo>
                    <a:lnTo>
                      <a:pt x="56543" y="23646"/>
                    </a:lnTo>
                    <a:cubicBezTo>
                      <a:pt x="52816" y="23586"/>
                      <a:pt x="49852" y="23527"/>
                      <a:pt x="46137" y="23467"/>
                    </a:cubicBezTo>
                    <a:lnTo>
                      <a:pt x="46137" y="21836"/>
                    </a:lnTo>
                    <a:cubicBezTo>
                      <a:pt x="49864" y="21777"/>
                      <a:pt x="52828" y="21717"/>
                      <a:pt x="56543" y="21658"/>
                    </a:cubicBezTo>
                    <a:lnTo>
                      <a:pt x="56543" y="21181"/>
                    </a:lnTo>
                    <a:cubicBezTo>
                      <a:pt x="56454" y="21185"/>
                      <a:pt x="56365" y="21187"/>
                      <a:pt x="56276" y="21187"/>
                    </a:cubicBezTo>
                    <a:cubicBezTo>
                      <a:pt x="55818" y="21187"/>
                      <a:pt x="55361" y="21134"/>
                      <a:pt x="54912" y="21015"/>
                    </a:cubicBezTo>
                    <a:cubicBezTo>
                      <a:pt x="55067" y="17276"/>
                      <a:pt x="55221" y="13335"/>
                      <a:pt x="55162" y="9620"/>
                    </a:cubicBezTo>
                    <a:lnTo>
                      <a:pt x="56543" y="9620"/>
                    </a:lnTo>
                    <a:lnTo>
                      <a:pt x="56543" y="9192"/>
                    </a:lnTo>
                    <a:cubicBezTo>
                      <a:pt x="52816" y="9132"/>
                      <a:pt x="49852" y="9073"/>
                      <a:pt x="46137" y="9025"/>
                    </a:cubicBezTo>
                    <a:lnTo>
                      <a:pt x="46137" y="7394"/>
                    </a:lnTo>
                    <a:cubicBezTo>
                      <a:pt x="49864" y="7334"/>
                      <a:pt x="52828" y="7275"/>
                      <a:pt x="56543" y="7215"/>
                    </a:cubicBezTo>
                    <a:lnTo>
                      <a:pt x="56543" y="6489"/>
                    </a:lnTo>
                    <a:cubicBezTo>
                      <a:pt x="53759" y="6391"/>
                      <a:pt x="51400" y="6320"/>
                      <a:pt x="48836" y="6320"/>
                    </a:cubicBezTo>
                    <a:cubicBezTo>
                      <a:pt x="47968" y="6320"/>
                      <a:pt x="47076" y="6328"/>
                      <a:pt x="46137" y="6346"/>
                    </a:cubicBezTo>
                    <a:lnTo>
                      <a:pt x="46137" y="4632"/>
                    </a:lnTo>
                    <a:cubicBezTo>
                      <a:pt x="49864" y="4572"/>
                      <a:pt x="52828" y="4513"/>
                      <a:pt x="56543" y="4453"/>
                    </a:cubicBezTo>
                    <a:lnTo>
                      <a:pt x="56543" y="3739"/>
                    </a:lnTo>
                    <a:cubicBezTo>
                      <a:pt x="53712" y="3630"/>
                      <a:pt x="51321" y="3563"/>
                      <a:pt x="48707" y="3563"/>
                    </a:cubicBezTo>
                    <a:cubicBezTo>
                      <a:pt x="47880" y="3563"/>
                      <a:pt x="47030" y="3570"/>
                      <a:pt x="46137" y="3584"/>
                    </a:cubicBezTo>
                    <a:lnTo>
                      <a:pt x="46137" y="1881"/>
                    </a:lnTo>
                    <a:cubicBezTo>
                      <a:pt x="49864" y="1822"/>
                      <a:pt x="52828" y="1762"/>
                      <a:pt x="56543" y="1703"/>
                    </a:cubicBezTo>
                    <a:lnTo>
                      <a:pt x="56543" y="965"/>
                    </a:lnTo>
                    <a:cubicBezTo>
                      <a:pt x="55055" y="917"/>
                      <a:pt x="53340" y="869"/>
                      <a:pt x="51721" y="846"/>
                    </a:cubicBezTo>
                    <a:cubicBezTo>
                      <a:pt x="51098" y="838"/>
                      <a:pt x="50517" y="835"/>
                      <a:pt x="49937" y="835"/>
                    </a:cubicBezTo>
                    <a:cubicBezTo>
                      <a:pt x="48777" y="835"/>
                      <a:pt x="47621" y="846"/>
                      <a:pt x="46137" y="846"/>
                    </a:cubicBezTo>
                    <a:lnTo>
                      <a:pt x="46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7"/>
              <p:cNvSpPr/>
              <p:nvPr/>
            </p:nvSpPr>
            <p:spPr>
              <a:xfrm>
                <a:off x="498850" y="4648625"/>
                <a:ext cx="2325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51" extrusionOk="0">
                    <a:moveTo>
                      <a:pt x="906" y="0"/>
                    </a:moveTo>
                    <a:lnTo>
                      <a:pt x="13" y="893"/>
                    </a:lnTo>
                    <a:cubicBezTo>
                      <a:pt x="13" y="1191"/>
                      <a:pt x="1" y="1750"/>
                      <a:pt x="1" y="1750"/>
                    </a:cubicBezTo>
                    <a:lnTo>
                      <a:pt x="930" y="1750"/>
                    </a:lnTo>
                    <a:cubicBezTo>
                      <a:pt x="918" y="1012"/>
                      <a:pt x="918" y="584"/>
                      <a:pt x="9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6" name="Google Shape;1196;p57"/>
            <p:cNvSpPr/>
            <p:nvPr/>
          </p:nvSpPr>
          <p:spPr>
            <a:xfrm>
              <a:off x="2" y="0"/>
              <a:ext cx="9144000" cy="5143500"/>
            </a:xfrm>
            <a:prstGeom prst="frame">
              <a:avLst>
                <a:gd name="adj1" fmla="val 23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7"/>
            <p:cNvSpPr/>
            <p:nvPr/>
          </p:nvSpPr>
          <p:spPr>
            <a:xfrm rot="-5400000">
              <a:off x="8169672" y="4184176"/>
              <a:ext cx="959100" cy="959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8" name="Google Shape;1198;p57"/>
            <p:cNvGrpSpPr/>
            <p:nvPr/>
          </p:nvGrpSpPr>
          <p:grpSpPr>
            <a:xfrm>
              <a:off x="270392" y="4282054"/>
              <a:ext cx="603122" cy="585781"/>
              <a:chOff x="546392" y="539692"/>
              <a:chExt cx="603122" cy="585781"/>
            </a:xfrm>
          </p:grpSpPr>
          <p:sp>
            <p:nvSpPr>
              <p:cNvPr id="1199" name="Google Shape;1199;p57"/>
              <p:cNvSpPr/>
              <p:nvPr/>
            </p:nvSpPr>
            <p:spPr>
              <a:xfrm>
                <a:off x="611503" y="587030"/>
                <a:ext cx="538010" cy="538443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13693" fill="none" extrusionOk="0">
                    <a:moveTo>
                      <a:pt x="8276" y="798"/>
                    </a:moveTo>
                    <a:cubicBezTo>
                      <a:pt x="11621" y="1596"/>
                      <a:pt x="13681" y="4942"/>
                      <a:pt x="12883" y="8287"/>
                    </a:cubicBezTo>
                    <a:cubicBezTo>
                      <a:pt x="12098" y="11621"/>
                      <a:pt x="8740" y="13693"/>
                      <a:pt x="5406" y="12895"/>
                    </a:cubicBezTo>
                    <a:cubicBezTo>
                      <a:pt x="2061" y="12097"/>
                      <a:pt x="1" y="8752"/>
                      <a:pt x="799" y="5406"/>
                    </a:cubicBezTo>
                    <a:cubicBezTo>
                      <a:pt x="1584" y="2072"/>
                      <a:pt x="4942" y="0"/>
                      <a:pt x="8276" y="79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7"/>
              <p:cNvSpPr/>
              <p:nvPr/>
            </p:nvSpPr>
            <p:spPr>
              <a:xfrm>
                <a:off x="546392" y="539692"/>
                <a:ext cx="381625" cy="381625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9705" fill="none" extrusionOk="0">
                    <a:moveTo>
                      <a:pt x="7978" y="1727"/>
                    </a:moveTo>
                    <a:cubicBezTo>
                      <a:pt x="9704" y="3454"/>
                      <a:pt x="9704" y="6252"/>
                      <a:pt x="7978" y="7978"/>
                    </a:cubicBezTo>
                    <a:cubicBezTo>
                      <a:pt x="6251" y="9704"/>
                      <a:pt x="3454" y="9704"/>
                      <a:pt x="1727" y="7978"/>
                    </a:cubicBezTo>
                    <a:cubicBezTo>
                      <a:pt x="1" y="6252"/>
                      <a:pt x="1" y="3454"/>
                      <a:pt x="1727" y="1727"/>
                    </a:cubicBezTo>
                    <a:cubicBezTo>
                      <a:pt x="3454" y="1"/>
                      <a:pt x="6251" y="1"/>
                      <a:pt x="7978" y="172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DFC09F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2535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●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○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tillium Web"/>
              <a:buChar char="■"/>
              <a:defRPr sz="15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7" r:id="rId5"/>
    <p:sldLayoutId id="2147483702" r:id="rId6"/>
    <p:sldLayoutId id="2147483703" r:id="rId7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4"/>
          <p:cNvSpPr/>
          <p:nvPr/>
        </p:nvSpPr>
        <p:spPr>
          <a:xfrm>
            <a:off x="0" y="1569100"/>
            <a:ext cx="6736200" cy="19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64"/>
          <p:cNvSpPr txBox="1">
            <a:spLocks noGrp="1"/>
          </p:cNvSpPr>
          <p:nvPr>
            <p:ph type="ctrTitle"/>
          </p:nvPr>
        </p:nvSpPr>
        <p:spPr>
          <a:xfrm>
            <a:off x="2147575" y="1686875"/>
            <a:ext cx="4257300" cy="1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Kalkulator</a:t>
            </a:r>
            <a:r>
              <a:rPr lang="en-US" dirty="0">
                <a:solidFill>
                  <a:schemeClr val="lt1"/>
                </a:solidFill>
              </a:rPr>
              <a:t> </a:t>
            </a:r>
            <a:br>
              <a:rPr lang="en-US" dirty="0">
                <a:solidFill>
                  <a:schemeClr val="lt1"/>
                </a:solidFill>
              </a:rPr>
            </a:br>
            <a:r>
              <a:rPr lang="en-US" dirty="0"/>
              <a:t>Scientific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20" name="Google Shape;1220;p64"/>
          <p:cNvSpPr/>
          <p:nvPr/>
        </p:nvSpPr>
        <p:spPr>
          <a:xfrm>
            <a:off x="7215876" y="2185211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extrusionOk="0">
                <a:moveTo>
                  <a:pt x="0" y="1"/>
                </a:moveTo>
                <a:lnTo>
                  <a:pt x="0" y="22956"/>
                </a:lnTo>
                <a:lnTo>
                  <a:pt x="22956" y="22956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64"/>
          <p:cNvSpPr/>
          <p:nvPr/>
        </p:nvSpPr>
        <p:spPr>
          <a:xfrm>
            <a:off x="7290739" y="2110350"/>
            <a:ext cx="811035" cy="810978"/>
          </a:xfrm>
          <a:custGeom>
            <a:avLst/>
            <a:gdLst/>
            <a:ahLst/>
            <a:cxnLst/>
            <a:rect l="l" t="t" r="r" b="b"/>
            <a:pathLst>
              <a:path w="22956" h="22956" fill="none" extrusionOk="0">
                <a:moveTo>
                  <a:pt x="1" y="0"/>
                </a:moveTo>
                <a:lnTo>
                  <a:pt x="22956" y="0"/>
                </a:lnTo>
                <a:lnTo>
                  <a:pt x="22956" y="22956"/>
                </a:lnTo>
                <a:lnTo>
                  <a:pt x="1" y="22956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64"/>
          <p:cNvGrpSpPr/>
          <p:nvPr/>
        </p:nvGrpSpPr>
        <p:grpSpPr>
          <a:xfrm>
            <a:off x="5791358" y="1320258"/>
            <a:ext cx="818325" cy="128700"/>
            <a:chOff x="3124650" y="1141300"/>
            <a:chExt cx="818325" cy="128700"/>
          </a:xfrm>
        </p:grpSpPr>
        <p:sp>
          <p:nvSpPr>
            <p:cNvPr id="1223" name="Google Shape;1223;p64"/>
            <p:cNvSpPr/>
            <p:nvPr/>
          </p:nvSpPr>
          <p:spPr>
            <a:xfrm>
              <a:off x="3124650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4"/>
            <p:cNvSpPr/>
            <p:nvPr/>
          </p:nvSpPr>
          <p:spPr>
            <a:xfrm>
              <a:off x="3295406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4"/>
            <p:cNvSpPr/>
            <p:nvPr/>
          </p:nvSpPr>
          <p:spPr>
            <a:xfrm>
              <a:off x="3466163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4"/>
            <p:cNvSpPr/>
            <p:nvPr/>
          </p:nvSpPr>
          <p:spPr>
            <a:xfrm>
              <a:off x="3636919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4"/>
            <p:cNvSpPr/>
            <p:nvPr/>
          </p:nvSpPr>
          <p:spPr>
            <a:xfrm>
              <a:off x="3807675" y="1141300"/>
              <a:ext cx="135300" cy="128700"/>
            </a:xfrm>
            <a:prstGeom prst="star5">
              <a:avLst>
                <a:gd name="adj" fmla="val 26013"/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64"/>
          <p:cNvGrpSpPr/>
          <p:nvPr/>
        </p:nvGrpSpPr>
        <p:grpSpPr>
          <a:xfrm>
            <a:off x="7505459" y="2266762"/>
            <a:ext cx="381620" cy="498154"/>
            <a:chOff x="5349175" y="2971000"/>
            <a:chExt cx="304225" cy="397125"/>
          </a:xfrm>
        </p:grpSpPr>
        <p:sp>
          <p:nvSpPr>
            <p:cNvPr id="1230" name="Google Shape;1230;p64"/>
            <p:cNvSpPr/>
            <p:nvPr/>
          </p:nvSpPr>
          <p:spPr>
            <a:xfrm>
              <a:off x="5349175" y="2971000"/>
              <a:ext cx="304225" cy="397125"/>
            </a:xfrm>
            <a:custGeom>
              <a:avLst/>
              <a:gdLst/>
              <a:ahLst/>
              <a:cxnLst/>
              <a:rect l="l" t="t" r="r" b="b"/>
              <a:pathLst>
                <a:path w="12169" h="15885" extrusionOk="0">
                  <a:moveTo>
                    <a:pt x="8799" y="621"/>
                  </a:moveTo>
                  <a:lnTo>
                    <a:pt x="10490" y="5121"/>
                  </a:lnTo>
                  <a:cubicBezTo>
                    <a:pt x="10537" y="5240"/>
                    <a:pt x="10573" y="5348"/>
                    <a:pt x="10609" y="5467"/>
                  </a:cubicBezTo>
                  <a:cubicBezTo>
                    <a:pt x="10275" y="5669"/>
                    <a:pt x="9930" y="5800"/>
                    <a:pt x="9549" y="5871"/>
                  </a:cubicBezTo>
                  <a:cubicBezTo>
                    <a:pt x="9293" y="5926"/>
                    <a:pt x="9031" y="5952"/>
                    <a:pt x="8762" y="5952"/>
                  </a:cubicBezTo>
                  <a:cubicBezTo>
                    <a:pt x="7968" y="5952"/>
                    <a:pt x="7120" y="5718"/>
                    <a:pt x="6239" y="5264"/>
                  </a:cubicBezTo>
                  <a:cubicBezTo>
                    <a:pt x="5158" y="4704"/>
                    <a:pt x="4224" y="4530"/>
                    <a:pt x="3483" y="4530"/>
                  </a:cubicBezTo>
                  <a:cubicBezTo>
                    <a:pt x="3091" y="4530"/>
                    <a:pt x="2753" y="4579"/>
                    <a:pt x="2477" y="4645"/>
                  </a:cubicBezTo>
                  <a:cubicBezTo>
                    <a:pt x="2251" y="4705"/>
                    <a:pt x="2012" y="4776"/>
                    <a:pt x="1798" y="4871"/>
                  </a:cubicBezTo>
                  <a:lnTo>
                    <a:pt x="3394" y="621"/>
                  </a:lnTo>
                  <a:close/>
                  <a:moveTo>
                    <a:pt x="3506" y="5159"/>
                  </a:moveTo>
                  <a:cubicBezTo>
                    <a:pt x="4172" y="5159"/>
                    <a:pt x="4993" y="5324"/>
                    <a:pt x="5953" y="5824"/>
                  </a:cubicBezTo>
                  <a:cubicBezTo>
                    <a:pt x="7061" y="6407"/>
                    <a:pt x="8025" y="6586"/>
                    <a:pt x="8775" y="6586"/>
                  </a:cubicBezTo>
                  <a:cubicBezTo>
                    <a:pt x="9097" y="6586"/>
                    <a:pt x="9406" y="6550"/>
                    <a:pt x="9716" y="6491"/>
                  </a:cubicBezTo>
                  <a:cubicBezTo>
                    <a:pt x="10073" y="6407"/>
                    <a:pt x="10418" y="6288"/>
                    <a:pt x="10740" y="6122"/>
                  </a:cubicBezTo>
                  <a:lnTo>
                    <a:pt x="10740" y="6122"/>
                  </a:lnTo>
                  <a:cubicBezTo>
                    <a:pt x="10835" y="6943"/>
                    <a:pt x="10704" y="7788"/>
                    <a:pt x="10347" y="8538"/>
                  </a:cubicBezTo>
                  <a:cubicBezTo>
                    <a:pt x="9728" y="9836"/>
                    <a:pt x="8513" y="10753"/>
                    <a:pt x="7084" y="10979"/>
                  </a:cubicBezTo>
                  <a:cubicBezTo>
                    <a:pt x="6757" y="11027"/>
                    <a:pt x="6427" y="11051"/>
                    <a:pt x="6096" y="11051"/>
                  </a:cubicBezTo>
                  <a:cubicBezTo>
                    <a:pt x="5766" y="11051"/>
                    <a:pt x="5435" y="11027"/>
                    <a:pt x="5108" y="10979"/>
                  </a:cubicBezTo>
                  <a:cubicBezTo>
                    <a:pt x="2643" y="10586"/>
                    <a:pt x="1012" y="8205"/>
                    <a:pt x="1524" y="5764"/>
                  </a:cubicBezTo>
                  <a:cubicBezTo>
                    <a:pt x="1660" y="5658"/>
                    <a:pt x="2348" y="5159"/>
                    <a:pt x="3506" y="5159"/>
                  </a:cubicBezTo>
                  <a:close/>
                  <a:moveTo>
                    <a:pt x="6406" y="11658"/>
                  </a:moveTo>
                  <a:lnTo>
                    <a:pt x="6406" y="13753"/>
                  </a:lnTo>
                  <a:cubicBezTo>
                    <a:pt x="6406" y="14182"/>
                    <a:pt x="6656" y="14575"/>
                    <a:pt x="7061" y="14742"/>
                  </a:cubicBezTo>
                  <a:lnTo>
                    <a:pt x="8323" y="15277"/>
                  </a:lnTo>
                  <a:lnTo>
                    <a:pt x="3858" y="15277"/>
                  </a:lnTo>
                  <a:lnTo>
                    <a:pt x="5132" y="14742"/>
                  </a:lnTo>
                  <a:cubicBezTo>
                    <a:pt x="5525" y="14575"/>
                    <a:pt x="5787" y="14182"/>
                    <a:pt x="5787" y="13753"/>
                  </a:cubicBezTo>
                  <a:lnTo>
                    <a:pt x="5787" y="11658"/>
                  </a:lnTo>
                  <a:cubicBezTo>
                    <a:pt x="5894" y="11658"/>
                    <a:pt x="5989" y="11670"/>
                    <a:pt x="6096" y="11670"/>
                  </a:cubicBezTo>
                  <a:cubicBezTo>
                    <a:pt x="6203" y="11670"/>
                    <a:pt x="6299" y="11670"/>
                    <a:pt x="6406" y="11658"/>
                  </a:cubicBezTo>
                  <a:close/>
                  <a:moveTo>
                    <a:pt x="3152" y="1"/>
                  </a:moveTo>
                  <a:cubicBezTo>
                    <a:pt x="3022" y="1"/>
                    <a:pt x="2915" y="81"/>
                    <a:pt x="2882" y="204"/>
                  </a:cubicBezTo>
                  <a:lnTo>
                    <a:pt x="1108" y="4907"/>
                  </a:lnTo>
                  <a:cubicBezTo>
                    <a:pt x="0" y="7860"/>
                    <a:pt x="1881" y="11086"/>
                    <a:pt x="5001" y="11586"/>
                  </a:cubicBezTo>
                  <a:lnTo>
                    <a:pt x="5156" y="11598"/>
                  </a:lnTo>
                  <a:lnTo>
                    <a:pt x="5156" y="13753"/>
                  </a:lnTo>
                  <a:cubicBezTo>
                    <a:pt x="5144" y="13932"/>
                    <a:pt x="5037" y="14087"/>
                    <a:pt x="4882" y="14158"/>
                  </a:cubicBezTo>
                  <a:lnTo>
                    <a:pt x="3453" y="14754"/>
                  </a:lnTo>
                  <a:cubicBezTo>
                    <a:pt x="2858" y="15004"/>
                    <a:pt x="3036" y="15885"/>
                    <a:pt x="3679" y="15885"/>
                  </a:cubicBezTo>
                  <a:lnTo>
                    <a:pt x="8489" y="15885"/>
                  </a:lnTo>
                  <a:cubicBezTo>
                    <a:pt x="9120" y="15885"/>
                    <a:pt x="9299" y="15004"/>
                    <a:pt x="8716" y="14754"/>
                  </a:cubicBezTo>
                  <a:lnTo>
                    <a:pt x="7287" y="14158"/>
                  </a:lnTo>
                  <a:cubicBezTo>
                    <a:pt x="7120" y="14087"/>
                    <a:pt x="7013" y="13932"/>
                    <a:pt x="7013" y="13753"/>
                  </a:cubicBezTo>
                  <a:lnTo>
                    <a:pt x="7013" y="11598"/>
                  </a:lnTo>
                  <a:lnTo>
                    <a:pt x="7168" y="11586"/>
                  </a:lnTo>
                  <a:cubicBezTo>
                    <a:pt x="10287" y="11086"/>
                    <a:pt x="12168" y="7860"/>
                    <a:pt x="11061" y="4907"/>
                  </a:cubicBezTo>
                  <a:lnTo>
                    <a:pt x="9311" y="204"/>
                  </a:lnTo>
                  <a:cubicBezTo>
                    <a:pt x="9266" y="81"/>
                    <a:pt x="9159" y="1"/>
                    <a:pt x="9038" y="1"/>
                  </a:cubicBezTo>
                  <a:cubicBezTo>
                    <a:pt x="9030" y="1"/>
                    <a:pt x="9022" y="1"/>
                    <a:pt x="9013" y="2"/>
                  </a:cubicBezTo>
                  <a:lnTo>
                    <a:pt x="3179" y="2"/>
                  </a:lnTo>
                  <a:cubicBezTo>
                    <a:pt x="3170" y="1"/>
                    <a:pt x="3161" y="1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4"/>
            <p:cNvSpPr/>
            <p:nvPr/>
          </p:nvSpPr>
          <p:spPr>
            <a:xfrm>
              <a:off x="5402700" y="3134825"/>
              <a:ext cx="88975" cy="91925"/>
            </a:xfrm>
            <a:custGeom>
              <a:avLst/>
              <a:gdLst/>
              <a:ahLst/>
              <a:cxnLst/>
              <a:rect l="l" t="t" r="r" b="b"/>
              <a:pathLst>
                <a:path w="3559" h="3677" extrusionOk="0">
                  <a:moveTo>
                    <a:pt x="344" y="1"/>
                  </a:moveTo>
                  <a:cubicBezTo>
                    <a:pt x="172" y="1"/>
                    <a:pt x="1" y="124"/>
                    <a:pt x="38" y="354"/>
                  </a:cubicBezTo>
                  <a:cubicBezTo>
                    <a:pt x="145" y="2033"/>
                    <a:pt x="1407" y="3414"/>
                    <a:pt x="3074" y="3676"/>
                  </a:cubicBezTo>
                  <a:lnTo>
                    <a:pt x="3134" y="3676"/>
                  </a:lnTo>
                  <a:cubicBezTo>
                    <a:pt x="3138" y="3676"/>
                    <a:pt x="3142" y="3676"/>
                    <a:pt x="3145" y="3676"/>
                  </a:cubicBezTo>
                  <a:cubicBezTo>
                    <a:pt x="3516" y="3676"/>
                    <a:pt x="3558" y="3116"/>
                    <a:pt x="3181" y="3069"/>
                  </a:cubicBezTo>
                  <a:cubicBezTo>
                    <a:pt x="1800" y="2855"/>
                    <a:pt x="752" y="1712"/>
                    <a:pt x="657" y="319"/>
                  </a:cubicBezTo>
                  <a:cubicBezTo>
                    <a:pt x="657" y="103"/>
                    <a:pt x="500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4"/>
            <p:cNvSpPr/>
            <p:nvPr/>
          </p:nvSpPr>
          <p:spPr>
            <a:xfrm>
              <a:off x="5508700" y="3211250"/>
              <a:ext cx="21250" cy="15550"/>
            </a:xfrm>
            <a:custGeom>
              <a:avLst/>
              <a:gdLst/>
              <a:ahLst/>
              <a:cxnLst/>
              <a:rect l="l" t="t" r="r" b="b"/>
              <a:pathLst>
                <a:path w="850" h="622" extrusionOk="0">
                  <a:moveTo>
                    <a:pt x="430" y="0"/>
                  </a:moveTo>
                  <a:cubicBezTo>
                    <a:pt x="84" y="0"/>
                    <a:pt x="1" y="464"/>
                    <a:pt x="311" y="595"/>
                  </a:cubicBezTo>
                  <a:cubicBezTo>
                    <a:pt x="353" y="613"/>
                    <a:pt x="395" y="621"/>
                    <a:pt x="434" y="621"/>
                  </a:cubicBezTo>
                  <a:cubicBezTo>
                    <a:pt x="683" y="621"/>
                    <a:pt x="849" y="301"/>
                    <a:pt x="644" y="95"/>
                  </a:cubicBezTo>
                  <a:cubicBezTo>
                    <a:pt x="584" y="36"/>
                    <a:pt x="513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68E70234-283E-C02A-44EA-B2E41E1B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30CF426F-4FF4-D45A-82FF-16B23CB8B3E6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Akar Pangkat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5ED79787-AFDC-44BA-708A-7322EC83E341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43D8A8EE-5FE5-BA99-302C-23425F55EAA7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9AED5C3B-2815-9171-457D-404E179E8FF1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1530C68B-E2DD-9B4B-A177-95818DCC835C}"/>
              </a:ext>
            </a:extLst>
          </p:cNvPr>
          <p:cNvSpPr txBox="1">
            <a:spLocks/>
          </p:cNvSpPr>
          <p:nvPr/>
        </p:nvSpPr>
        <p:spPr>
          <a:xfrm>
            <a:off x="299744" y="842142"/>
            <a:ext cx="5160127" cy="149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Ketika user memilih fitur ketujuh (Akar Pangkat) dan memasukan angka yang ingin diperiksa akar pangkat 2 atau 3, Maka akan muncul hasilnya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93269-89C9-2FFD-2FF0-2201D3FB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3" y="1943991"/>
            <a:ext cx="407726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648DC60E-D121-CB74-BAB7-394BE26CE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22F58B5E-A980-DBAB-5C66-B4637A40DBDC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Eksponen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9CFFB58C-8ADE-F852-BBAD-9E39CCE23D5C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63F124D6-08FB-B7B3-3083-22097F79FD4E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A2B931E3-E112-8FA7-B69F-E6C7B42641EA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B51007C9-0D8A-5392-A702-94C51149B008}"/>
              </a:ext>
            </a:extLst>
          </p:cNvPr>
          <p:cNvSpPr txBox="1">
            <a:spLocks/>
          </p:cNvSpPr>
          <p:nvPr/>
        </p:nvSpPr>
        <p:spPr>
          <a:xfrm>
            <a:off x="299744" y="842142"/>
            <a:ext cx="5160127" cy="149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Ketika user memilih fitur kedelapan (Eksponen) dan memasukan angka Eksponen, Maka akan muncul hasilnya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907D0-ECF7-F0CA-56E6-3436089E7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3" y="1943991"/>
            <a:ext cx="3991532" cy="1943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A0F9B-CE9B-8D7D-8C3C-F1F889DBE899}"/>
              </a:ext>
            </a:extLst>
          </p:cNvPr>
          <p:cNvSpPr txBox="1"/>
          <p:nvPr/>
        </p:nvSpPr>
        <p:spPr>
          <a:xfrm>
            <a:off x="4594915" y="16905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19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2443CD96-E292-2094-E106-E8E8BE59A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ABB0C5B9-8D55-AE35-35E0-57D5794A09A5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Trigonomteri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C95E9818-9CB9-11BD-E410-CA980910F38F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8137D60F-6255-F6B8-9547-4EBFC0ED8DA6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6D13E645-0E1C-E6F3-E129-7CAC335A4C59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0D317914-5D89-ED06-D27B-7A05860821A7}"/>
              </a:ext>
            </a:extLst>
          </p:cNvPr>
          <p:cNvSpPr txBox="1">
            <a:spLocks/>
          </p:cNvSpPr>
          <p:nvPr/>
        </p:nvSpPr>
        <p:spPr>
          <a:xfrm>
            <a:off x="288987" y="717850"/>
            <a:ext cx="5160127" cy="149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Ketika user memilih fitur kesembilan (Trigonomteri) dan memasukan angka yang ingin dikalikan, Maka akan muncul hasilnya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73D4D-C5CA-22B6-8F68-B5DF8CD3E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3" y="1734046"/>
            <a:ext cx="4330591" cy="246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8EE5BF75-860C-B846-171E-72D49DE7C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46060BDB-7947-2379-21F8-3002BE2D8EC4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Logaritma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BBB96C56-485F-08EE-9447-851C9DFC2214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5455898F-2073-0A3C-9AF0-11C6613F3A17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E069C190-247C-D79B-1068-62B179AB8F0E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75F69E91-0A13-7EB3-8823-DCDFCA529A83}"/>
              </a:ext>
            </a:extLst>
          </p:cNvPr>
          <p:cNvSpPr txBox="1">
            <a:spLocks/>
          </p:cNvSpPr>
          <p:nvPr/>
        </p:nvSpPr>
        <p:spPr>
          <a:xfrm>
            <a:off x="482094" y="807662"/>
            <a:ext cx="6298362" cy="183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de-DE" sz="1400" dirty="0"/>
              <a:t>Kenapa di fitur ke sepuluh (logaritma) dan pilih salah satu jenis logaritma yang user inginkan, dan kenapa harus bilangan positive? Karena logaritma natural hanya menerima input positive</a:t>
            </a:r>
          </a:p>
          <a:p>
            <a:pPr algn="l"/>
            <a:r>
              <a:rPr lang="de-DE" sz="1400" dirty="0"/>
              <a:t>Dalam konteks bilangan real, dan jika angka tersebut negatif atau nol itu tidak terdefinisikan dalam bilangan real atau program akan error.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07F2E-C7D9-8498-40CD-848CFACE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94" y="2262749"/>
            <a:ext cx="5634082" cy="153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74"/>
          <p:cNvSpPr/>
          <p:nvPr/>
        </p:nvSpPr>
        <p:spPr>
          <a:xfrm>
            <a:off x="5237350" y="3385675"/>
            <a:ext cx="4059000" cy="4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74"/>
          <p:cNvSpPr txBox="1">
            <a:spLocks noGrp="1"/>
          </p:cNvSpPr>
          <p:nvPr>
            <p:ph type="title" idx="2"/>
          </p:nvPr>
        </p:nvSpPr>
        <p:spPr>
          <a:xfrm>
            <a:off x="1741875" y="1748800"/>
            <a:ext cx="56604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„Sekian dari kelompok kami.“</a:t>
            </a:r>
            <a:endParaRPr dirty="0"/>
          </a:p>
        </p:txBody>
      </p:sp>
      <p:grpSp>
        <p:nvGrpSpPr>
          <p:cNvPr id="1368" name="Google Shape;1368;p74"/>
          <p:cNvGrpSpPr/>
          <p:nvPr/>
        </p:nvGrpSpPr>
        <p:grpSpPr>
          <a:xfrm>
            <a:off x="4333844" y="1495457"/>
            <a:ext cx="476220" cy="416983"/>
            <a:chOff x="4311633" y="1449102"/>
            <a:chExt cx="520573" cy="455819"/>
          </a:xfrm>
        </p:grpSpPr>
        <p:sp>
          <p:nvSpPr>
            <p:cNvPr id="1369" name="Google Shape;1369;p74"/>
            <p:cNvSpPr/>
            <p:nvPr/>
          </p:nvSpPr>
          <p:spPr>
            <a:xfrm>
              <a:off x="4311633" y="1449102"/>
              <a:ext cx="226176" cy="455819"/>
            </a:xfrm>
            <a:custGeom>
              <a:avLst/>
              <a:gdLst/>
              <a:ahLst/>
              <a:cxnLst/>
              <a:rect l="l" t="t" r="r" b="b"/>
              <a:pathLst>
                <a:path w="13895" h="28003" extrusionOk="0">
                  <a:moveTo>
                    <a:pt x="10890" y="1"/>
                  </a:moveTo>
                  <a:cubicBezTo>
                    <a:pt x="10684" y="1"/>
                    <a:pt x="10476" y="42"/>
                    <a:pt x="10275" y="130"/>
                  </a:cubicBezTo>
                  <a:cubicBezTo>
                    <a:pt x="8097" y="1058"/>
                    <a:pt x="6227" y="2261"/>
                    <a:pt x="4751" y="3714"/>
                  </a:cubicBezTo>
                  <a:cubicBezTo>
                    <a:pt x="2929" y="5428"/>
                    <a:pt x="1703" y="7404"/>
                    <a:pt x="1024" y="9583"/>
                  </a:cubicBezTo>
                  <a:cubicBezTo>
                    <a:pt x="358" y="11786"/>
                    <a:pt x="0" y="14786"/>
                    <a:pt x="0" y="18596"/>
                  </a:cubicBezTo>
                  <a:lnTo>
                    <a:pt x="0" y="26454"/>
                  </a:lnTo>
                  <a:cubicBezTo>
                    <a:pt x="0" y="27312"/>
                    <a:pt x="691" y="27990"/>
                    <a:pt x="1536" y="28002"/>
                  </a:cubicBezTo>
                  <a:lnTo>
                    <a:pt x="11609" y="28002"/>
                  </a:lnTo>
                  <a:cubicBezTo>
                    <a:pt x="12454" y="27990"/>
                    <a:pt x="13145" y="27312"/>
                    <a:pt x="13145" y="26454"/>
                  </a:cubicBezTo>
                  <a:lnTo>
                    <a:pt x="13145" y="16394"/>
                  </a:lnTo>
                  <a:cubicBezTo>
                    <a:pt x="13145" y="15548"/>
                    <a:pt x="12454" y="14858"/>
                    <a:pt x="11609" y="14858"/>
                  </a:cubicBezTo>
                  <a:lnTo>
                    <a:pt x="6787" y="14858"/>
                  </a:lnTo>
                  <a:cubicBezTo>
                    <a:pt x="6846" y="12274"/>
                    <a:pt x="7454" y="10202"/>
                    <a:pt x="8585" y="8631"/>
                  </a:cubicBezTo>
                  <a:cubicBezTo>
                    <a:pt x="9502" y="7381"/>
                    <a:pt x="10895" y="6357"/>
                    <a:pt x="12764" y="5559"/>
                  </a:cubicBezTo>
                  <a:cubicBezTo>
                    <a:pt x="13550" y="5214"/>
                    <a:pt x="13895" y="4285"/>
                    <a:pt x="13526" y="3511"/>
                  </a:cubicBezTo>
                  <a:lnTo>
                    <a:pt x="12276" y="880"/>
                  </a:lnTo>
                  <a:cubicBezTo>
                    <a:pt x="12012" y="327"/>
                    <a:pt x="11465" y="1"/>
                    <a:pt x="108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4"/>
            <p:cNvSpPr/>
            <p:nvPr/>
          </p:nvSpPr>
          <p:spPr>
            <a:xfrm>
              <a:off x="4606405" y="1449493"/>
              <a:ext cx="225801" cy="455428"/>
            </a:xfrm>
            <a:custGeom>
              <a:avLst/>
              <a:gdLst/>
              <a:ahLst/>
              <a:cxnLst/>
              <a:rect l="l" t="t" r="r" b="b"/>
              <a:pathLst>
                <a:path w="13872" h="27979" extrusionOk="0">
                  <a:moveTo>
                    <a:pt x="10861" y="0"/>
                  </a:moveTo>
                  <a:cubicBezTo>
                    <a:pt x="10656" y="0"/>
                    <a:pt x="10449" y="42"/>
                    <a:pt x="10252" y="130"/>
                  </a:cubicBezTo>
                  <a:cubicBezTo>
                    <a:pt x="8216" y="987"/>
                    <a:pt x="6347" y="2189"/>
                    <a:pt x="4739" y="3690"/>
                  </a:cubicBezTo>
                  <a:cubicBezTo>
                    <a:pt x="2918" y="5440"/>
                    <a:pt x="1668" y="7416"/>
                    <a:pt x="1001" y="9583"/>
                  </a:cubicBezTo>
                  <a:cubicBezTo>
                    <a:pt x="334" y="11738"/>
                    <a:pt x="1" y="14727"/>
                    <a:pt x="1" y="18572"/>
                  </a:cubicBezTo>
                  <a:lnTo>
                    <a:pt x="1" y="26442"/>
                  </a:lnTo>
                  <a:cubicBezTo>
                    <a:pt x="1" y="27288"/>
                    <a:pt x="691" y="27966"/>
                    <a:pt x="1537" y="27978"/>
                  </a:cubicBezTo>
                  <a:lnTo>
                    <a:pt x="11609" y="27978"/>
                  </a:lnTo>
                  <a:cubicBezTo>
                    <a:pt x="12455" y="27966"/>
                    <a:pt x="13145" y="27288"/>
                    <a:pt x="13145" y="26442"/>
                  </a:cubicBezTo>
                  <a:lnTo>
                    <a:pt x="13145" y="16370"/>
                  </a:lnTo>
                  <a:cubicBezTo>
                    <a:pt x="13145" y="15524"/>
                    <a:pt x="12455" y="14834"/>
                    <a:pt x="11609" y="14834"/>
                  </a:cubicBezTo>
                  <a:lnTo>
                    <a:pt x="6764" y="14834"/>
                  </a:lnTo>
                  <a:cubicBezTo>
                    <a:pt x="6811" y="12250"/>
                    <a:pt x="7430" y="10178"/>
                    <a:pt x="8561" y="8607"/>
                  </a:cubicBezTo>
                  <a:cubicBezTo>
                    <a:pt x="9478" y="7357"/>
                    <a:pt x="10859" y="6333"/>
                    <a:pt x="12729" y="5535"/>
                  </a:cubicBezTo>
                  <a:cubicBezTo>
                    <a:pt x="13514" y="5190"/>
                    <a:pt x="13872" y="4261"/>
                    <a:pt x="13502" y="3487"/>
                  </a:cubicBezTo>
                  <a:lnTo>
                    <a:pt x="12252" y="880"/>
                  </a:lnTo>
                  <a:cubicBezTo>
                    <a:pt x="11989" y="327"/>
                    <a:pt x="11435" y="0"/>
                    <a:pt x="108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1" name="Google Shape;1371;p74"/>
          <p:cNvSpPr txBox="1">
            <a:spLocks noGrp="1"/>
          </p:cNvSpPr>
          <p:nvPr>
            <p:ph type="title"/>
          </p:nvPr>
        </p:nvSpPr>
        <p:spPr>
          <a:xfrm>
            <a:off x="5332405" y="3440283"/>
            <a:ext cx="2722500" cy="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–Terimakasih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65"/>
          <p:cNvSpPr txBox="1">
            <a:spLocks noGrp="1"/>
          </p:cNvSpPr>
          <p:nvPr>
            <p:ph type="title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kalkulator</a:t>
            </a:r>
            <a:r>
              <a:rPr lang="en-US" dirty="0"/>
              <a:t> scientific?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38629-2BFC-7C2C-DA55-737B0E485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ID" sz="1400" dirty="0" err="1"/>
              <a:t>Kalkulator</a:t>
            </a:r>
            <a:r>
              <a:rPr lang="en-ID" sz="1400" dirty="0"/>
              <a:t> scientific </a:t>
            </a:r>
            <a:r>
              <a:rPr lang="en-ID" sz="1400" dirty="0" err="1"/>
              <a:t>adalah</a:t>
            </a:r>
            <a:r>
              <a:rPr lang="en-ID" sz="1400" dirty="0"/>
              <a:t> </a:t>
            </a:r>
            <a:r>
              <a:rPr lang="en-ID" sz="1400" dirty="0" err="1"/>
              <a:t>jenis</a:t>
            </a:r>
            <a:r>
              <a:rPr lang="en-ID" sz="1400" dirty="0"/>
              <a:t> </a:t>
            </a:r>
            <a:r>
              <a:rPr lang="en-ID" sz="1400" dirty="0" err="1"/>
              <a:t>kalkulator</a:t>
            </a:r>
            <a:r>
              <a:rPr lang="en-ID" sz="1400" dirty="0"/>
              <a:t> yang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canggih</a:t>
            </a:r>
            <a:r>
              <a:rPr lang="en-ID" sz="1400" dirty="0"/>
              <a:t> </a:t>
            </a:r>
            <a:r>
              <a:rPr lang="en-ID" sz="1400" dirty="0" err="1"/>
              <a:t>dibandingkan</a:t>
            </a:r>
            <a:r>
              <a:rPr lang="en-ID" sz="1400" dirty="0"/>
              <a:t> </a:t>
            </a:r>
            <a:r>
              <a:rPr lang="en-ID" sz="1400" dirty="0" err="1"/>
              <a:t>kalkulator</a:t>
            </a:r>
            <a:r>
              <a:rPr lang="en-ID" sz="1400" dirty="0"/>
              <a:t> </a:t>
            </a:r>
            <a:r>
              <a:rPr lang="en-ID" sz="1400" dirty="0" err="1"/>
              <a:t>biasa</a:t>
            </a:r>
            <a:r>
              <a:rPr lang="en-ID" sz="1400" dirty="0"/>
              <a:t>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tambahan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perhitungan</a:t>
            </a:r>
            <a:r>
              <a:rPr lang="en-ID" sz="1400" dirty="0"/>
              <a:t> yang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kompleks</a:t>
            </a:r>
            <a:r>
              <a:rPr lang="en-ID" sz="1400" dirty="0"/>
              <a:t>. </a:t>
            </a:r>
            <a:r>
              <a:rPr lang="en-ID" sz="1400" dirty="0" err="1"/>
              <a:t>Kalkulator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operasi</a:t>
            </a:r>
            <a:r>
              <a:rPr lang="en-ID" sz="1400" dirty="0"/>
              <a:t> </a:t>
            </a:r>
            <a:r>
              <a:rPr lang="en-ID" sz="1400" dirty="0" err="1"/>
              <a:t>matematika</a:t>
            </a:r>
            <a:r>
              <a:rPr lang="en-ID" sz="1400" dirty="0"/>
              <a:t> </a:t>
            </a:r>
            <a:r>
              <a:rPr lang="en-ID" sz="1400" dirty="0" err="1"/>
              <a:t>lanjutan</a:t>
            </a:r>
            <a:r>
              <a:rPr lang="en-ID" sz="1400" dirty="0"/>
              <a:t>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perhitungan</a:t>
            </a:r>
            <a:r>
              <a:rPr lang="en-ID" sz="1400" dirty="0"/>
              <a:t> </a:t>
            </a:r>
            <a:r>
              <a:rPr lang="en-ID" sz="1400" b="1" dirty="0" err="1"/>
              <a:t>trigonometri</a:t>
            </a:r>
            <a:r>
              <a:rPr lang="en-ID" sz="1400" b="1" dirty="0"/>
              <a:t> (sin, cos, tan)</a:t>
            </a:r>
            <a:r>
              <a:rPr lang="en-ID" sz="1400" dirty="0"/>
              <a:t>, </a:t>
            </a:r>
            <a:r>
              <a:rPr lang="en-ID" sz="1400" b="1" dirty="0" err="1"/>
              <a:t>logaritma</a:t>
            </a:r>
            <a:r>
              <a:rPr lang="en-ID" sz="1400" dirty="0"/>
              <a:t>, </a:t>
            </a:r>
            <a:r>
              <a:rPr lang="en-ID" sz="1400" b="1" dirty="0" err="1"/>
              <a:t>eksponen</a:t>
            </a:r>
            <a:r>
              <a:rPr lang="en-ID" sz="1400" dirty="0"/>
              <a:t>, </a:t>
            </a:r>
            <a:r>
              <a:rPr lang="en-ID" sz="1400" b="1" dirty="0" err="1"/>
              <a:t>akar</a:t>
            </a:r>
            <a:r>
              <a:rPr lang="en-ID" sz="1400" b="1" dirty="0"/>
              <a:t> </a:t>
            </a:r>
            <a:r>
              <a:rPr lang="en-ID" sz="1400" b="1" dirty="0" err="1"/>
              <a:t>kuadrat</a:t>
            </a:r>
            <a:r>
              <a:rPr lang="en-ID" sz="1400" dirty="0"/>
              <a:t>,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fungsi</a:t>
            </a:r>
            <a:r>
              <a:rPr lang="en-ID" sz="1400" dirty="0"/>
              <a:t> </a:t>
            </a:r>
            <a:r>
              <a:rPr lang="en-ID" sz="1400" dirty="0" err="1"/>
              <a:t>statistik</a:t>
            </a:r>
            <a:r>
              <a:rPr lang="en-ID" sz="1400" dirty="0"/>
              <a:t>. </a:t>
            </a:r>
            <a:r>
              <a:rPr lang="en-ID" sz="1400" dirty="0" err="1"/>
              <a:t>Selain</a:t>
            </a:r>
            <a:r>
              <a:rPr lang="en-ID" sz="1400" dirty="0"/>
              <a:t> </a:t>
            </a:r>
            <a:r>
              <a:rPr lang="en-ID" sz="1400" dirty="0" err="1"/>
              <a:t>itu</a:t>
            </a:r>
            <a:r>
              <a:rPr lang="en-ID" sz="1400" dirty="0"/>
              <a:t>, </a:t>
            </a:r>
            <a:r>
              <a:rPr lang="en-ID" sz="1400" dirty="0" err="1"/>
              <a:t>kalkulator</a:t>
            </a:r>
            <a:r>
              <a:rPr lang="en-ID" sz="1400" dirty="0"/>
              <a:t> scientific juga </a:t>
            </a:r>
            <a:r>
              <a:rPr lang="en-ID" sz="1400" dirty="0" err="1"/>
              <a:t>sering</a:t>
            </a:r>
            <a:r>
              <a:rPr lang="en-ID" sz="1400" dirty="0"/>
              <a:t> </a:t>
            </a:r>
            <a:r>
              <a:rPr lang="en-ID" sz="1400" dirty="0" err="1"/>
              <a:t>dilengkapi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kemampuan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menghitung</a:t>
            </a:r>
            <a:r>
              <a:rPr lang="en-ID" sz="1400" dirty="0"/>
              <a:t> </a:t>
            </a:r>
            <a:r>
              <a:rPr lang="en-ID" sz="1400" dirty="0" err="1"/>
              <a:t>persamaan</a:t>
            </a:r>
            <a:r>
              <a:rPr lang="en-ID" sz="1400" dirty="0"/>
              <a:t>, </a:t>
            </a:r>
            <a:r>
              <a:rPr lang="en-ID" sz="1400" dirty="0" err="1"/>
              <a:t>fungsi</a:t>
            </a:r>
            <a:r>
              <a:rPr lang="en-ID" sz="1400" dirty="0"/>
              <a:t> </a:t>
            </a:r>
            <a:r>
              <a:rPr lang="en-ID" sz="1400" dirty="0" err="1"/>
              <a:t>aljabar</a:t>
            </a:r>
            <a:r>
              <a:rPr lang="en-ID" sz="1400" dirty="0"/>
              <a:t>, dan </a:t>
            </a:r>
            <a:r>
              <a:rPr lang="en-ID" sz="1400" dirty="0" err="1"/>
              <a:t>bilangan</a:t>
            </a:r>
            <a:r>
              <a:rPr lang="en-ID" sz="1400" dirty="0"/>
              <a:t> </a:t>
            </a:r>
            <a:r>
              <a:rPr lang="en-ID" sz="1400" dirty="0" err="1"/>
              <a:t>kompleks</a:t>
            </a:r>
            <a:r>
              <a:rPr lang="en-ID" sz="1400" dirty="0"/>
              <a:t>, yang </a:t>
            </a:r>
            <a:r>
              <a:rPr lang="en-ID" sz="1400" dirty="0" err="1"/>
              <a:t>sering</a:t>
            </a:r>
            <a:r>
              <a:rPr lang="en-ID" sz="1400" dirty="0"/>
              <a:t> </a:t>
            </a:r>
            <a:r>
              <a:rPr lang="en-ID" sz="1400" dirty="0" err="1"/>
              <a:t>digunakan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bidang</a:t>
            </a:r>
            <a:r>
              <a:rPr lang="en-ID" sz="1400" dirty="0"/>
              <a:t> sains, </a:t>
            </a:r>
            <a:r>
              <a:rPr lang="en-ID" sz="1400" dirty="0" err="1"/>
              <a:t>teknik</a:t>
            </a:r>
            <a:r>
              <a:rPr lang="en-ID" sz="1400" dirty="0"/>
              <a:t>, dan </a:t>
            </a:r>
            <a:r>
              <a:rPr lang="en-ID" sz="1400" dirty="0" err="1"/>
              <a:t>matematika.Fungsi</a:t>
            </a:r>
            <a:r>
              <a:rPr lang="en-ID" sz="1400" dirty="0"/>
              <a:t> </a:t>
            </a:r>
            <a:r>
              <a:rPr lang="en-ID" sz="1400" dirty="0" err="1"/>
              <a:t>tambahan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membuat</a:t>
            </a:r>
            <a:r>
              <a:rPr lang="en-ID" sz="1400" dirty="0"/>
              <a:t> </a:t>
            </a:r>
            <a:r>
              <a:rPr lang="en-ID" sz="1400" dirty="0" err="1"/>
              <a:t>kalkulator</a:t>
            </a:r>
            <a:r>
              <a:rPr lang="en-ID" sz="1400" dirty="0"/>
              <a:t> scientific sangat </a:t>
            </a:r>
            <a:r>
              <a:rPr lang="en-ID" sz="1400" dirty="0" err="1"/>
              <a:t>berguna</a:t>
            </a:r>
            <a:r>
              <a:rPr lang="en-ID" sz="1400" dirty="0"/>
              <a:t> </a:t>
            </a:r>
            <a:r>
              <a:rPr lang="en-ID" sz="1400" dirty="0" err="1"/>
              <a:t>bagi</a:t>
            </a:r>
            <a:r>
              <a:rPr lang="en-ID" sz="1400" dirty="0"/>
              <a:t> </a:t>
            </a:r>
            <a:r>
              <a:rPr lang="en-ID" sz="1400" dirty="0" err="1"/>
              <a:t>pelajar</a:t>
            </a:r>
            <a:r>
              <a:rPr lang="en-ID" sz="1400" dirty="0"/>
              <a:t>, </a:t>
            </a:r>
            <a:r>
              <a:rPr lang="en-ID" sz="1400" dirty="0" err="1"/>
              <a:t>mahasiswa</a:t>
            </a:r>
            <a:r>
              <a:rPr lang="en-ID" sz="1400" dirty="0"/>
              <a:t>,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profesional</a:t>
            </a:r>
            <a:r>
              <a:rPr lang="en-ID" sz="1400" dirty="0"/>
              <a:t> yang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perhitungan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kompleks</a:t>
            </a:r>
            <a:r>
              <a:rPr lang="en-ID" sz="1400" dirty="0"/>
              <a:t> </a:t>
            </a:r>
            <a:r>
              <a:rPr lang="en-ID" sz="1400" dirty="0" err="1"/>
              <a:t>daripada</a:t>
            </a:r>
            <a:r>
              <a:rPr lang="en-ID" sz="1400" dirty="0"/>
              <a:t> yang </a:t>
            </a:r>
            <a:r>
              <a:rPr lang="en-ID" sz="1400" dirty="0" err="1"/>
              <a:t>bisa</a:t>
            </a:r>
            <a:r>
              <a:rPr lang="en-ID" sz="1400" dirty="0"/>
              <a:t> </a:t>
            </a:r>
            <a:r>
              <a:rPr lang="en-ID" sz="1400" dirty="0" err="1"/>
              <a:t>dilakukan</a:t>
            </a:r>
            <a:r>
              <a:rPr lang="en-ID" sz="1400" dirty="0"/>
              <a:t> oleh </a:t>
            </a:r>
            <a:r>
              <a:rPr lang="en-ID" sz="1400" dirty="0" err="1"/>
              <a:t>kalkulator</a:t>
            </a:r>
            <a:r>
              <a:rPr lang="en-ID" sz="1400" dirty="0"/>
              <a:t> </a:t>
            </a:r>
            <a:r>
              <a:rPr lang="en-ID" sz="1400" dirty="0" err="1"/>
              <a:t>biasa</a:t>
            </a:r>
            <a:r>
              <a:rPr lang="en-ID" sz="1400" dirty="0"/>
              <a:t>.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/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ID" dirty="0" err="1"/>
              <a:t>ampilan</a:t>
            </a:r>
            <a:r>
              <a:rPr lang="en-ID" dirty="0"/>
              <a:t> Awal</a:t>
            </a:r>
            <a:endParaRPr dirty="0"/>
          </a:p>
        </p:txBody>
      </p:sp>
      <p:cxnSp>
        <p:nvCxnSpPr>
          <p:cNvPr id="1271" name="Google Shape;1271;p67"/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/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/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DB888B13-7E99-D8A6-FADB-C375C6DE2764}"/>
              </a:ext>
            </a:extLst>
          </p:cNvPr>
          <p:cNvSpPr txBox="1">
            <a:spLocks/>
          </p:cNvSpPr>
          <p:nvPr/>
        </p:nvSpPr>
        <p:spPr>
          <a:xfrm>
            <a:off x="82649" y="1004200"/>
            <a:ext cx="5460901" cy="340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Print Menu Berfungsi untuk menampilkan seluruh menu tampilan utama, termasuk informasi anggota kelompok dan tabel metode perhitungan.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7B2B7E3-7E5B-00B1-24FB-BB0A3F6C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167" y="1073387"/>
            <a:ext cx="2828234" cy="315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06531879-BF15-B154-89F7-0A0A0659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40132DBF-42D1-56A0-BB61-5449A8DE568E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Penjumlahan 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EFF6FF1D-1DDA-3E2E-0B94-7B5F7F090F4E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7FB549ED-2934-9537-DD64-49879B50F80B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E68D9C9C-3C60-EC5B-F1D1-7573B93CD7D3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32C7C49B-FD6A-43F0-A0D9-503FC9D48DB5}"/>
              </a:ext>
            </a:extLst>
          </p:cNvPr>
          <p:cNvSpPr txBox="1">
            <a:spLocks/>
          </p:cNvSpPr>
          <p:nvPr/>
        </p:nvSpPr>
        <p:spPr>
          <a:xfrm>
            <a:off x="300561" y="803310"/>
            <a:ext cx="6050286" cy="1577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Ketika user memilih fitur pertama (penjumlahan) dan memasukan angka yang ingin dijumlahkan, maka akan muncul hasilnya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289B7-3CB7-5D7B-DF6C-CFC1055A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3" y="1975027"/>
            <a:ext cx="6719877" cy="17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570F6F75-7612-9C0C-4EDD-88168DEAC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79ED75D4-31AB-9553-0CD9-B7538ED9D1FA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Pengurangan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DF9387CE-2FDA-8902-AA6E-C092D6D90EE9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3285E59E-2487-FE22-9A55-3A2E1C8C65EC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B85B88DB-6FE5-92AB-897C-18457FA5D1F8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95E838F2-3686-C118-BE68-B5CB12F2E71B}"/>
              </a:ext>
            </a:extLst>
          </p:cNvPr>
          <p:cNvSpPr txBox="1">
            <a:spLocks/>
          </p:cNvSpPr>
          <p:nvPr/>
        </p:nvSpPr>
        <p:spPr>
          <a:xfrm>
            <a:off x="246772" y="1041098"/>
            <a:ext cx="6675389" cy="119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Ketika user memilih fitur Kedua (Pengurangan) dan memasukan angka yang ingin dikurangkan, maka akan muncul hasilnya, Ini berlaku untuk semuau angka positve/negative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42DAA-EA80-5CD3-E142-761A08791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3" y="2018450"/>
            <a:ext cx="6221960" cy="18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5EBF4624-73F4-C1D3-C3DB-1A3A539F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8880534B-52D3-9675-CF86-50713632FC8F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Perkalian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9C70BA53-AF00-B755-ABC1-00CD7F0BF1EC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DC664918-0AF2-AFFA-F310-26E7C9026CA0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AB7D25A6-ED37-3AD9-D1F4-BFD32BA1BDBE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2F2BC29E-F936-F431-DCCF-6DFE8C17A3B2}"/>
              </a:ext>
            </a:extLst>
          </p:cNvPr>
          <p:cNvSpPr txBox="1">
            <a:spLocks/>
          </p:cNvSpPr>
          <p:nvPr/>
        </p:nvSpPr>
        <p:spPr>
          <a:xfrm>
            <a:off x="299744" y="842142"/>
            <a:ext cx="5160127" cy="149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Ketika user memilih fitur ketiga (Perkalian) dan memasukan angka yang ingin dikalikan, Maka akan muncul hasilnya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F1B0E-F9F1-1B9C-D4E4-6BFF31CD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3" y="1919012"/>
            <a:ext cx="4560864" cy="165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A9D5E865-9AED-B29E-2207-EABBCC58F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1F547192-9750-538E-2FD8-55C5AC10CEFE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Pembagian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2872D473-3C59-8369-28CF-3ED7366FA739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55E3E1E2-2D57-15F8-6C06-5278499DD295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64084C4B-C813-D1A7-D9C4-5EED05EC7918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900BF462-E4E8-1BBF-8D85-17EF38218BE9}"/>
              </a:ext>
            </a:extLst>
          </p:cNvPr>
          <p:cNvSpPr txBox="1">
            <a:spLocks/>
          </p:cNvSpPr>
          <p:nvPr/>
        </p:nvSpPr>
        <p:spPr>
          <a:xfrm>
            <a:off x="299744" y="842142"/>
            <a:ext cx="5160127" cy="149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Ketika user memilih fitur keempat (Pembagian) dan memasukan angka yang ingin dibagi, Maka akan muncul hasilnya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5134C8-0017-0626-EB91-5CA1F93A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3" y="1874735"/>
            <a:ext cx="4229548" cy="17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1AB254A7-B3CE-0EC6-220D-998494F4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878048C6-C6DF-7935-EA57-6E9BF36F1937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Faktorial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E983DD55-6420-74C3-0F9F-6E514E9253B2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592248DB-D82C-0C01-C2E0-084983C3D82F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A3E5DB2E-BF4F-4974-2073-262DF2476BAA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F5B2B218-9CDC-D4E5-901F-4853079BDAB2}"/>
              </a:ext>
            </a:extLst>
          </p:cNvPr>
          <p:cNvSpPr txBox="1">
            <a:spLocks/>
          </p:cNvSpPr>
          <p:nvPr/>
        </p:nvSpPr>
        <p:spPr>
          <a:xfrm>
            <a:off x="299744" y="842142"/>
            <a:ext cx="5160127" cy="149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Ketika user memilih fitur kelima (Faktorial) dan memasukan angka yang ingin difaktorkan, Maka akan muncul hasilnya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1F864-1643-EDB9-451B-E3C8A12B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3" y="1892936"/>
            <a:ext cx="5726899" cy="6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>
          <a:extLst>
            <a:ext uri="{FF2B5EF4-FFF2-40B4-BE49-F238E27FC236}">
              <a16:creationId xmlns:a16="http://schemas.microsoft.com/office/drawing/2014/main" id="{73AE90D9-9C8D-2679-C40E-8BD56F148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7">
            <a:extLst>
              <a:ext uri="{FF2B5EF4-FFF2-40B4-BE49-F238E27FC236}">
                <a16:creationId xmlns:a16="http://schemas.microsoft.com/office/drawing/2014/main" id="{A664C763-1907-7570-E36F-6719B49DE77F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03383" y="431500"/>
            <a:ext cx="7793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Berpangkat</a:t>
            </a:r>
            <a:endParaRPr dirty="0"/>
          </a:p>
        </p:txBody>
      </p:sp>
      <p:cxnSp>
        <p:nvCxnSpPr>
          <p:cNvPr id="1271" name="Google Shape;1271;p67">
            <a:extLst>
              <a:ext uri="{FF2B5EF4-FFF2-40B4-BE49-F238E27FC236}">
                <a16:creationId xmlns:a16="http://schemas.microsoft.com/office/drawing/2014/main" id="{F97F7318-6BA5-7693-C695-20DED0E00DAB}"/>
              </a:ext>
            </a:extLst>
          </p:cNvPr>
          <p:cNvCxnSpPr/>
          <p:nvPr/>
        </p:nvCxnSpPr>
        <p:spPr>
          <a:xfrm rot="10800000" flipH="1">
            <a:off x="187337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2" name="Google Shape;1272;p67">
            <a:extLst>
              <a:ext uri="{FF2B5EF4-FFF2-40B4-BE49-F238E27FC236}">
                <a16:creationId xmlns:a16="http://schemas.microsoft.com/office/drawing/2014/main" id="{FDE29456-2739-E3E3-9EB2-4F12F04C33D5}"/>
              </a:ext>
            </a:extLst>
          </p:cNvPr>
          <p:cNvCxnSpPr/>
          <p:nvPr/>
        </p:nvCxnSpPr>
        <p:spPr>
          <a:xfrm rot="10800000" flipH="1">
            <a:off x="7414927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3" name="Google Shape;1273;p67">
            <a:extLst>
              <a:ext uri="{FF2B5EF4-FFF2-40B4-BE49-F238E27FC236}">
                <a16:creationId xmlns:a16="http://schemas.microsoft.com/office/drawing/2014/main" id="{97BC703F-939D-9F17-18C4-EA9BCCCF7779}"/>
              </a:ext>
            </a:extLst>
          </p:cNvPr>
          <p:cNvCxnSpPr/>
          <p:nvPr/>
        </p:nvCxnSpPr>
        <p:spPr>
          <a:xfrm rot="10800000" flipH="1">
            <a:off x="4644152" y="2162687"/>
            <a:ext cx="341400" cy="3414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67;p74">
            <a:extLst>
              <a:ext uri="{FF2B5EF4-FFF2-40B4-BE49-F238E27FC236}">
                <a16:creationId xmlns:a16="http://schemas.microsoft.com/office/drawing/2014/main" id="{4384D9D0-022B-5073-7A13-537FC2155BC3}"/>
              </a:ext>
            </a:extLst>
          </p:cNvPr>
          <p:cNvSpPr txBox="1">
            <a:spLocks/>
          </p:cNvSpPr>
          <p:nvPr/>
        </p:nvSpPr>
        <p:spPr>
          <a:xfrm>
            <a:off x="299744" y="842142"/>
            <a:ext cx="5160127" cy="149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None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 dirty="0"/>
              <a:t>Ketika user memilih fitur keenam (Berpangkat) dan memasukan angka yang ingin dipangkatkan, Maka akan muncul hasilnya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0CB41-5616-659C-2DB9-18F8E308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83" y="1892936"/>
            <a:ext cx="400105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4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uttgarter Weindorf by Slidesgo">
  <a:themeElements>
    <a:clrScheme name="Simple Light">
      <a:dk1>
        <a:srgbClr val="020304"/>
      </a:dk1>
      <a:lt1>
        <a:srgbClr val="FFFFFF"/>
      </a:lt1>
      <a:dk2>
        <a:srgbClr val="666056"/>
      </a:dk2>
      <a:lt2>
        <a:srgbClr val="DBB083"/>
      </a:lt2>
      <a:accent1>
        <a:srgbClr val="020304"/>
      </a:accent1>
      <a:accent2>
        <a:srgbClr val="9E9D9D"/>
      </a:accent2>
      <a:accent3>
        <a:srgbClr val="DBB083"/>
      </a:accent3>
      <a:accent4>
        <a:srgbClr val="E4CCB3"/>
      </a:accent4>
      <a:accent5>
        <a:srgbClr val="9E2020"/>
      </a:accent5>
      <a:accent6>
        <a:srgbClr val="FFFFFF"/>
      </a:accent6>
      <a:hlink>
        <a:srgbClr val="6660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398</Words>
  <Application>Microsoft Office PowerPoint</Application>
  <PresentationFormat>Peragaan Layar (16:9)</PresentationFormat>
  <Paragraphs>28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15" baseType="lpstr">
      <vt:lpstr>Stuttgarter Weindorf by Slidesgo</vt:lpstr>
      <vt:lpstr>Kalkulator  Scientific</vt:lpstr>
      <vt:lpstr>Apa itu kalkulator scientific?</vt:lpstr>
      <vt:lpstr>Tampilan Awal</vt:lpstr>
      <vt:lpstr>Penjumlahan </vt:lpstr>
      <vt:lpstr>Pengurangan</vt:lpstr>
      <vt:lpstr>Perkalian</vt:lpstr>
      <vt:lpstr>Pembagian</vt:lpstr>
      <vt:lpstr>Faktorial</vt:lpstr>
      <vt:lpstr>Berpangkat</vt:lpstr>
      <vt:lpstr>Akar Pangkat</vt:lpstr>
      <vt:lpstr>Eksponen</vt:lpstr>
      <vt:lpstr>Trigonomteri</vt:lpstr>
      <vt:lpstr>Logaritma</vt:lpstr>
      <vt:lpstr>„Sekian dari kelompok kami.“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Kalkulator  Scientific</dc:title>
  <dc:creator>M. Ghifari Gilbran</dc:creator>
  <cp:lastModifiedBy>andikasukma069@gmail.com</cp:lastModifiedBy>
  <cp:revision>3</cp:revision>
  <dcterms:modified xsi:type="dcterms:W3CDTF">2024-11-24T15:31:36Z</dcterms:modified>
</cp:coreProperties>
</file>