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65" r:id="rId6"/>
    <p:sldId id="262" r:id="rId7"/>
    <p:sldId id="263" r:id="rId8"/>
    <p:sldId id="266" r:id="rId9"/>
    <p:sldId id="267" r:id="rId10"/>
    <p:sldId id="268" r:id="rId11"/>
    <p:sldId id="270" r:id="rId12"/>
    <p:sldId id="269" r:id="rId13"/>
    <p:sldId id="260" r:id="rId14"/>
    <p:sldId id="261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1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do list web application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Andi Berisha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74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Analysis: 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8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0" y="1926498"/>
            <a:ext cx="9752246" cy="4568189"/>
          </a:xfrm>
        </p:spPr>
      </p:pic>
    </p:spTree>
    <p:extLst>
      <p:ext uri="{BB962C8B-B14F-4D97-AF65-F5344CB8AC3E}">
        <p14:creationId xmlns:p14="http://schemas.microsoft.com/office/powerpoint/2010/main" val="33027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944" y="2389632"/>
            <a:ext cx="11546112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sprint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3956" y="1852552"/>
            <a:ext cx="9204087" cy="48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Sprint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0575" y="1656607"/>
            <a:ext cx="9590850" cy="50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21408"/>
            <a:ext cx="4438514" cy="366979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15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was successful (minimum viable product has been delivered)</a:t>
            </a:r>
          </a:p>
          <a:p>
            <a:r>
              <a:rPr lang="en-GB" dirty="0"/>
              <a:t>Project enabled me to utilise all the knowledge from the last few weeks and truly get to grips with the syntax and class interactions.</a:t>
            </a:r>
          </a:p>
          <a:p>
            <a:r>
              <a:rPr lang="en-GB" dirty="0"/>
              <a:t>Confidence slowly grew throughout the project.</a:t>
            </a:r>
          </a:p>
          <a:p>
            <a:r>
              <a:rPr lang="en-GB" dirty="0" smtClean="0"/>
              <a:t>Could </a:t>
            </a:r>
            <a:r>
              <a:rPr lang="en-GB" dirty="0"/>
              <a:t>have achieved a significantly better project quality if I </a:t>
            </a:r>
            <a:r>
              <a:rPr lang="en-GB" dirty="0" smtClean="0"/>
              <a:t>one more project day.</a:t>
            </a:r>
          </a:p>
          <a:p>
            <a:r>
              <a:rPr lang="en-GB" dirty="0" smtClean="0"/>
              <a:t>Will </a:t>
            </a:r>
            <a:r>
              <a:rPr lang="en-GB" dirty="0"/>
              <a:t>definitely continue to work on this project in the near future as I want to achieve a quality I am actually happy with.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47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47" y="2459509"/>
            <a:ext cx="10364451" cy="1596177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Any Questions?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643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About Me:</a:t>
            </a:r>
          </a:p>
          <a:p>
            <a:r>
              <a:rPr lang="en-GB" dirty="0"/>
              <a:t>I’m Andi and I am a QA digital consultant trainee.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Approach:</a:t>
            </a:r>
          </a:p>
          <a:p>
            <a:r>
              <a:rPr lang="en-GB" dirty="0"/>
              <a:t>Studied the project specification thoroughly.</a:t>
            </a:r>
          </a:p>
          <a:p>
            <a:r>
              <a:rPr lang="en-GB" dirty="0" smtClean="0"/>
              <a:t>Followed the back end video examples </a:t>
            </a:r>
            <a:r>
              <a:rPr lang="en-GB" dirty="0"/>
              <a:t>and tried to infer the function of the application based on its code architecture.</a:t>
            </a:r>
          </a:p>
          <a:p>
            <a:r>
              <a:rPr lang="en-GB" dirty="0"/>
              <a:t>Used Stack Overflow and the trainers to deal with various errors and problems throughout the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7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en-GB" dirty="0" smtClean="0"/>
              <a:t>MOSCOW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1887023"/>
              </p:ext>
            </p:extLst>
          </p:nvPr>
        </p:nvGraphicFramePr>
        <p:xfrm>
          <a:off x="913776" y="1243582"/>
          <a:ext cx="10364452" cy="503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113"/>
                <a:gridCol w="2591113"/>
                <a:gridCol w="2591113"/>
                <a:gridCol w="2591113"/>
              </a:tblGrid>
              <a:tr h="75590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Must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Should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Could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Won’t Haves:</a:t>
                      </a:r>
                      <a:endParaRPr lang="en-GB" sz="2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Full</a:t>
                      </a:r>
                      <a:r>
                        <a:rPr lang="en-GB" sz="1800" baseline="0" dirty="0" smtClean="0"/>
                        <a:t> CRUD functionality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 search task function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Attach</a:t>
                      </a:r>
                      <a:r>
                        <a:rPr lang="en-GB" sz="1800" baseline="0" dirty="0" smtClean="0"/>
                        <a:t> pictures to tasks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Log</a:t>
                      </a:r>
                      <a:r>
                        <a:rPr lang="en-GB" sz="1800" baseline="0" dirty="0" smtClean="0"/>
                        <a:t> in features such as user log in and passwords.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Test</a:t>
                      </a:r>
                      <a:r>
                        <a:rPr lang="en-GB" sz="1800" baseline="0" dirty="0" smtClean="0"/>
                        <a:t> Coverage of above 90%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Well organised back end and front end folders.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Be</a:t>
                      </a:r>
                      <a:r>
                        <a:rPr lang="en-GB" sz="1800" baseline="0" dirty="0" smtClean="0"/>
                        <a:t> able to download and generate an</a:t>
                      </a:r>
                      <a:r>
                        <a:rPr lang="en-GB" sz="1800" dirty="0" smtClean="0"/>
                        <a:t> excel file</a:t>
                      </a:r>
                      <a:r>
                        <a:rPr lang="en-GB" sz="1800" baseline="0" dirty="0" smtClean="0"/>
                        <a:t> of all the todos.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Shared todo</a:t>
                      </a:r>
                      <a:r>
                        <a:rPr lang="en-GB" sz="1800" baseline="0" dirty="0" smtClean="0"/>
                        <a:t> list functionality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Code with a fully integrated version</a:t>
                      </a:r>
                      <a:r>
                        <a:rPr lang="en-GB" sz="1800" baseline="0" dirty="0" smtClean="0"/>
                        <a:t> control system.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Visually appealing UI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Sub</a:t>
                      </a:r>
                      <a:r>
                        <a:rPr lang="en-GB" sz="1800" baseline="0" dirty="0" smtClean="0"/>
                        <a:t> tasks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Syncing with other social media platforms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 local relational database to persist data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Accessible on multiple devices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Project</a:t>
                      </a:r>
                      <a:r>
                        <a:rPr lang="en-GB" sz="1800" baseline="0" dirty="0" smtClean="0"/>
                        <a:t> creation for each user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Emoji</a:t>
                      </a:r>
                      <a:r>
                        <a:rPr lang="en-GB" sz="1800" baseline="0" dirty="0" smtClean="0"/>
                        <a:t> and other special character implementation.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To-do lists for multiple users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Undo</a:t>
                      </a:r>
                      <a:r>
                        <a:rPr lang="en-GB" sz="1800" baseline="0" dirty="0" smtClean="0"/>
                        <a:t> delete task button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Reminder</a:t>
                      </a:r>
                      <a:r>
                        <a:rPr lang="en-GB" sz="1800" baseline="0" dirty="0" smtClean="0"/>
                        <a:t> functionality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MVP</a:t>
                      </a:r>
                      <a:r>
                        <a:rPr lang="en-GB" sz="1800" baseline="0" dirty="0" smtClean="0"/>
                        <a:t> achieved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plan / User story backlog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5577" y="1882238"/>
            <a:ext cx="9403985" cy="45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2666372"/>
            <a:ext cx="8458217" cy="1222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4675294"/>
            <a:ext cx="8458217" cy="1260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7185" y="2240478"/>
            <a:ext cx="12971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Initial ERD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4829" y="43059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Final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ERD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33108"/>
            <a:ext cx="10363826" cy="342410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400" b="1" dirty="0" smtClean="0"/>
              <a:t>Technologies employed for this project:</a:t>
            </a:r>
          </a:p>
          <a:p>
            <a:pPr lvl="0"/>
            <a:r>
              <a:rPr lang="en-GB" sz="1400" b="1" dirty="0" smtClean="0"/>
              <a:t>Version </a:t>
            </a:r>
            <a:r>
              <a:rPr lang="en-GB" sz="1400" b="1" dirty="0"/>
              <a:t>Control System</a:t>
            </a:r>
            <a:r>
              <a:rPr lang="en-GB" sz="1400" dirty="0"/>
              <a:t>: Git</a:t>
            </a:r>
          </a:p>
          <a:p>
            <a:pPr lvl="0"/>
            <a:r>
              <a:rPr lang="en-GB" sz="1400" b="1" dirty="0"/>
              <a:t>Source Code Management: </a:t>
            </a:r>
            <a:r>
              <a:rPr lang="en-GB" sz="1400" dirty="0"/>
              <a:t>GitHub</a:t>
            </a:r>
          </a:p>
          <a:p>
            <a:pPr lvl="0"/>
            <a:r>
              <a:rPr lang="en-GB" sz="1400" b="1" dirty="0"/>
              <a:t>Kanban Board</a:t>
            </a:r>
            <a:r>
              <a:rPr lang="en-GB" sz="1400" dirty="0"/>
              <a:t>: Jira</a:t>
            </a:r>
          </a:p>
          <a:p>
            <a:pPr lvl="0"/>
            <a:r>
              <a:rPr lang="en-GB" sz="1400" b="1" dirty="0"/>
              <a:t>Database Management System</a:t>
            </a:r>
            <a:r>
              <a:rPr lang="en-GB" sz="1400" dirty="0"/>
              <a:t>: MySQL Server 5.7 (</a:t>
            </a:r>
            <a:r>
              <a:rPr lang="en-GB" sz="1400" dirty="0" smtClean="0"/>
              <a:t>local)</a:t>
            </a:r>
            <a:endParaRPr lang="en-GB" sz="1400" dirty="0"/>
          </a:p>
          <a:p>
            <a:pPr lvl="0"/>
            <a:r>
              <a:rPr lang="en-GB" sz="1400" b="1" dirty="0"/>
              <a:t>Back-End Programming Language</a:t>
            </a:r>
            <a:r>
              <a:rPr lang="en-GB" sz="1400" dirty="0"/>
              <a:t>: Java</a:t>
            </a:r>
          </a:p>
          <a:p>
            <a:pPr lvl="0"/>
            <a:r>
              <a:rPr lang="en-GB" sz="1400" b="1" dirty="0"/>
              <a:t>API Development Platform</a:t>
            </a:r>
            <a:r>
              <a:rPr lang="en-GB" sz="1400" dirty="0"/>
              <a:t>: Spring </a:t>
            </a:r>
          </a:p>
          <a:p>
            <a:pPr lvl="0"/>
            <a:r>
              <a:rPr lang="en-GB" sz="1400" b="1" dirty="0"/>
              <a:t>Front-End Web Technologies: </a:t>
            </a:r>
            <a:r>
              <a:rPr lang="en-GB" sz="1400" dirty="0"/>
              <a:t>HTML, CSS, JavaScript</a:t>
            </a:r>
          </a:p>
          <a:p>
            <a:pPr lvl="0"/>
            <a:r>
              <a:rPr lang="en-GB" sz="1400" b="1" dirty="0"/>
              <a:t>Build Tool: </a:t>
            </a:r>
            <a:r>
              <a:rPr lang="en-GB" sz="1400" dirty="0"/>
              <a:t>Maven</a:t>
            </a:r>
          </a:p>
          <a:p>
            <a:pPr lvl="0"/>
            <a:r>
              <a:rPr lang="en-GB" sz="1400" b="1" dirty="0"/>
              <a:t>Static Analysis: </a:t>
            </a:r>
            <a:r>
              <a:rPr lang="en-GB" sz="1400" dirty="0" err="1"/>
              <a:t>SonarQube</a:t>
            </a:r>
            <a:endParaRPr lang="en-GB" sz="1400" dirty="0"/>
          </a:p>
          <a:p>
            <a:pPr lvl="0"/>
            <a:r>
              <a:rPr lang="en-GB" sz="1400" b="1" dirty="0"/>
              <a:t>Unit &amp; Integration Testing: </a:t>
            </a:r>
            <a:r>
              <a:rPr lang="en-GB" sz="1400" dirty="0"/>
              <a:t>JUnit, </a:t>
            </a:r>
            <a:r>
              <a:rPr lang="en-GB" sz="1400" dirty="0" err="1"/>
              <a:t>Mockito</a:t>
            </a:r>
            <a:endParaRPr lang="en-GB" sz="1400" dirty="0"/>
          </a:p>
          <a:p>
            <a:pPr lvl="0"/>
            <a:r>
              <a:rPr lang="en-GB" sz="1400" b="1" dirty="0"/>
              <a:t>User-Acceptance Testing: </a:t>
            </a:r>
            <a:r>
              <a:rPr lang="en-GB" sz="1400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216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Employed the feature-branch pattern in order to obtain a clear insight into the project progress and development.</a:t>
            </a:r>
          </a:p>
          <a:p>
            <a:endParaRPr lang="en-GB" dirty="0"/>
          </a:p>
          <a:p>
            <a:r>
              <a:rPr lang="en-GB" dirty="0"/>
              <a:t>Ensured no merge conflicts occurred by using the simplified Github in-browser pull request method.</a:t>
            </a:r>
          </a:p>
          <a:p>
            <a:endParaRPr lang="en-GB" dirty="0"/>
          </a:p>
          <a:p>
            <a:r>
              <a:rPr lang="en-GB" dirty="0"/>
              <a:t>Used various build tools through </a:t>
            </a:r>
            <a:r>
              <a:rPr lang="en-GB" dirty="0" smtClean="0"/>
              <a:t>maven.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Made commits at least twice a day.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GB" dirty="0" smtClean="0"/>
              <a:t>Unit and Integration testing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72" y="1235240"/>
            <a:ext cx="8505254" cy="51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Acceptance Testing (Selenium)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</TotalTime>
  <Words>439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To do list web application presentation</vt:lpstr>
      <vt:lpstr>Introduction</vt:lpstr>
      <vt:lpstr>MOSCOW</vt:lpstr>
      <vt:lpstr>Sprint plan / User story backlog</vt:lpstr>
      <vt:lpstr>Entity relationship diagrams</vt:lpstr>
      <vt:lpstr>Consultant journey</vt:lpstr>
      <vt:lpstr>Continuous integration</vt:lpstr>
      <vt:lpstr>Unit and Integration testing</vt:lpstr>
      <vt:lpstr>User Acceptance Testing (Selenium)</vt:lpstr>
      <vt:lpstr>Static Analysis: Sonarqube</vt:lpstr>
      <vt:lpstr>Uml diagram</vt:lpstr>
      <vt:lpstr>Demonstration</vt:lpstr>
      <vt:lpstr>Start of sprint </vt:lpstr>
      <vt:lpstr>End of Sprint </vt:lpstr>
      <vt:lpstr>Sprint Retrospective</vt:lpstr>
      <vt:lpstr>Conclusions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 presentation</dc:title>
  <dc:creator>Andi Berisha (Student)</dc:creator>
  <cp:lastModifiedBy>Andi Berisha (Student)</cp:lastModifiedBy>
  <cp:revision>12</cp:revision>
  <dcterms:created xsi:type="dcterms:W3CDTF">2021-02-16T00:28:06Z</dcterms:created>
  <dcterms:modified xsi:type="dcterms:W3CDTF">2021-02-16T02:13:23Z</dcterms:modified>
</cp:coreProperties>
</file>