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4" r:id="rId5"/>
    <p:sldId id="261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1FD12-17B7-40D2-B65A-CAEE1A02365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482EDD-4B11-47EA-A463-9C87290C3258}">
      <dgm:prSet phldrT="[Text]" custT="1"/>
      <dgm:spPr/>
      <dgm:t>
        <a:bodyPr/>
        <a:lstStyle/>
        <a:p>
          <a:r>
            <a:rPr lang="en-US" sz="3600" dirty="0" err="1" smtClean="0"/>
            <a:t>Akademik</a:t>
          </a:r>
          <a:endParaRPr lang="en-US" sz="3600" dirty="0"/>
        </a:p>
      </dgm:t>
    </dgm:pt>
    <dgm:pt modelId="{B98D250E-F7F0-46A1-923F-40B7EE7755A0}" type="parTrans" cxnId="{93573EBD-B5AE-4C17-B42E-0FB682283915}">
      <dgm:prSet/>
      <dgm:spPr/>
      <dgm:t>
        <a:bodyPr/>
        <a:lstStyle/>
        <a:p>
          <a:endParaRPr lang="en-US" sz="1200"/>
        </a:p>
      </dgm:t>
    </dgm:pt>
    <dgm:pt modelId="{956F12EE-9827-4DD7-9896-33481C0585AD}" type="sibTrans" cxnId="{93573EBD-B5AE-4C17-B42E-0FB682283915}">
      <dgm:prSet/>
      <dgm:spPr/>
      <dgm:t>
        <a:bodyPr/>
        <a:lstStyle/>
        <a:p>
          <a:endParaRPr lang="en-US" sz="1200"/>
        </a:p>
      </dgm:t>
    </dgm:pt>
    <dgm:pt modelId="{72414592-6EAB-4ACE-81B5-91E653EA347E}">
      <dgm:prSet phldrT="[Text]" custT="1"/>
      <dgm:spPr/>
      <dgm:t>
        <a:bodyPr/>
        <a:lstStyle/>
        <a:p>
          <a:r>
            <a:rPr lang="en-US" sz="2000" dirty="0" err="1" smtClean="0"/>
            <a:t>Materi</a:t>
          </a:r>
          <a:r>
            <a:rPr lang="en-US" sz="2000" dirty="0" smtClean="0"/>
            <a:t> </a:t>
          </a:r>
          <a:r>
            <a:rPr lang="en-US" sz="2000" dirty="0" err="1" smtClean="0"/>
            <a:t>perkuliahan</a:t>
          </a:r>
          <a:endParaRPr lang="en-US" sz="2000" dirty="0"/>
        </a:p>
      </dgm:t>
    </dgm:pt>
    <dgm:pt modelId="{5F61F6A4-E019-4D2E-8C8A-25507DA928AF}" type="parTrans" cxnId="{29044F58-CA59-496C-AEDF-A0180DDF67AE}">
      <dgm:prSet/>
      <dgm:spPr/>
      <dgm:t>
        <a:bodyPr/>
        <a:lstStyle/>
        <a:p>
          <a:endParaRPr lang="en-US" sz="1200"/>
        </a:p>
      </dgm:t>
    </dgm:pt>
    <dgm:pt modelId="{96376C25-711F-4DFB-BCAC-432C5472FD41}" type="sibTrans" cxnId="{29044F58-CA59-496C-AEDF-A0180DDF67AE}">
      <dgm:prSet/>
      <dgm:spPr/>
      <dgm:t>
        <a:bodyPr/>
        <a:lstStyle/>
        <a:p>
          <a:endParaRPr lang="en-US" sz="1200"/>
        </a:p>
      </dgm:t>
    </dgm:pt>
    <dgm:pt modelId="{CF3916D5-FD29-4AF2-94FD-561B53AE3565}">
      <dgm:prSet phldrT="[Text]" custT="1"/>
      <dgm:spPr/>
      <dgm:t>
        <a:bodyPr/>
        <a:lstStyle/>
        <a:p>
          <a:r>
            <a:rPr lang="en-US" sz="2000" dirty="0" err="1" smtClean="0"/>
            <a:t>Tidak</a:t>
          </a:r>
          <a:r>
            <a:rPr lang="en-US" sz="2000" dirty="0" smtClean="0"/>
            <a:t> </a:t>
          </a:r>
          <a:r>
            <a:rPr lang="en-US" sz="2000" dirty="0" err="1" smtClean="0"/>
            <a:t>bisa</a:t>
          </a:r>
          <a:r>
            <a:rPr lang="en-US" sz="2000" dirty="0" smtClean="0"/>
            <a:t> </a:t>
          </a:r>
          <a:r>
            <a:rPr lang="en-US" sz="2000" dirty="0" err="1" smtClean="0"/>
            <a:t>mengembangkan</a:t>
          </a:r>
          <a:r>
            <a:rPr lang="en-US" sz="2000" dirty="0" smtClean="0"/>
            <a:t> </a:t>
          </a:r>
          <a:r>
            <a:rPr lang="en-US" sz="2000" dirty="0" err="1" smtClean="0"/>
            <a:t>minat</a:t>
          </a:r>
          <a:endParaRPr lang="en-US" sz="2000" dirty="0"/>
        </a:p>
      </dgm:t>
    </dgm:pt>
    <dgm:pt modelId="{1F06EEE4-91A2-4CB1-BE97-7CDD970C7273}" type="parTrans" cxnId="{D1A5D27D-1378-4FFA-B2D1-656C5CE42B86}">
      <dgm:prSet/>
      <dgm:spPr/>
      <dgm:t>
        <a:bodyPr/>
        <a:lstStyle/>
        <a:p>
          <a:endParaRPr lang="en-US" sz="1200"/>
        </a:p>
      </dgm:t>
    </dgm:pt>
    <dgm:pt modelId="{4DABBF4A-BE5C-4E69-BE00-2311EA0D2B90}" type="sibTrans" cxnId="{D1A5D27D-1378-4FFA-B2D1-656C5CE42B86}">
      <dgm:prSet/>
      <dgm:spPr/>
      <dgm:t>
        <a:bodyPr/>
        <a:lstStyle/>
        <a:p>
          <a:endParaRPr lang="en-US" sz="1200"/>
        </a:p>
      </dgm:t>
    </dgm:pt>
    <dgm:pt modelId="{779917BD-6F41-45CB-9605-24E1AA633C91}">
      <dgm:prSet phldrT="[Text]" custT="1"/>
      <dgm:spPr/>
      <dgm:t>
        <a:bodyPr/>
        <a:lstStyle/>
        <a:p>
          <a:r>
            <a:rPr lang="en-US" sz="3600" dirty="0" err="1" smtClean="0"/>
            <a:t>Sosial</a:t>
          </a:r>
          <a:endParaRPr lang="en-US" sz="3600" dirty="0"/>
        </a:p>
      </dgm:t>
    </dgm:pt>
    <dgm:pt modelId="{8678A459-6587-4F1A-AAE0-DBCF8B69CD8E}" type="parTrans" cxnId="{03886A11-3B7C-40DC-95E2-ABC5654E284A}">
      <dgm:prSet/>
      <dgm:spPr/>
      <dgm:t>
        <a:bodyPr/>
        <a:lstStyle/>
        <a:p>
          <a:endParaRPr lang="en-US" sz="1200"/>
        </a:p>
      </dgm:t>
    </dgm:pt>
    <dgm:pt modelId="{D00ADA67-F562-425C-9288-E829DD508FFA}" type="sibTrans" cxnId="{03886A11-3B7C-40DC-95E2-ABC5654E284A}">
      <dgm:prSet/>
      <dgm:spPr/>
      <dgm:t>
        <a:bodyPr/>
        <a:lstStyle/>
        <a:p>
          <a:endParaRPr lang="en-US" sz="1200"/>
        </a:p>
      </dgm:t>
    </dgm:pt>
    <dgm:pt modelId="{F5F9B677-7350-4EB1-B26E-58C04B7EA656}">
      <dgm:prSet phldrT="[Text]" custT="1"/>
      <dgm:spPr/>
      <dgm:t>
        <a:bodyPr/>
        <a:lstStyle/>
        <a:p>
          <a:r>
            <a:rPr lang="en-US" sz="2000" dirty="0" err="1" smtClean="0"/>
            <a:t>Kurang</a:t>
          </a:r>
          <a:r>
            <a:rPr lang="en-US" sz="2000" dirty="0" smtClean="0"/>
            <a:t> </a:t>
          </a:r>
          <a:r>
            <a:rPr lang="en-US" sz="2000" dirty="0" err="1" smtClean="0"/>
            <a:t>Informasi</a:t>
          </a:r>
          <a:endParaRPr lang="en-US" sz="2000" dirty="0"/>
        </a:p>
      </dgm:t>
    </dgm:pt>
    <dgm:pt modelId="{C1BA71DD-7AA0-4C3E-9941-348C1550C118}" type="parTrans" cxnId="{D4889CF2-F4C5-421A-998F-06271E07FBC9}">
      <dgm:prSet/>
      <dgm:spPr/>
      <dgm:t>
        <a:bodyPr/>
        <a:lstStyle/>
        <a:p>
          <a:endParaRPr lang="en-US" sz="1200"/>
        </a:p>
      </dgm:t>
    </dgm:pt>
    <dgm:pt modelId="{371D5E9C-6F2D-42BE-BBB5-6D52BB09C874}" type="sibTrans" cxnId="{D4889CF2-F4C5-421A-998F-06271E07FBC9}">
      <dgm:prSet/>
      <dgm:spPr/>
      <dgm:t>
        <a:bodyPr/>
        <a:lstStyle/>
        <a:p>
          <a:endParaRPr lang="en-US" sz="1200"/>
        </a:p>
      </dgm:t>
    </dgm:pt>
    <dgm:pt modelId="{CD6E4761-342A-4001-9125-225C7BB8ECDB}">
      <dgm:prSet phldrT="[Text]" custT="1"/>
      <dgm:spPr/>
      <dgm:t>
        <a:bodyPr/>
        <a:lstStyle/>
        <a:p>
          <a:r>
            <a:rPr lang="en-US" sz="2000" dirty="0" err="1" smtClean="0"/>
            <a:t>Sulit</a:t>
          </a:r>
          <a:r>
            <a:rPr lang="en-US" sz="2000" dirty="0" smtClean="0"/>
            <a:t> </a:t>
          </a:r>
          <a:r>
            <a:rPr lang="en-US" sz="2000" dirty="0" err="1" smtClean="0"/>
            <a:t>menemukan</a:t>
          </a:r>
          <a:r>
            <a:rPr lang="en-US" sz="2000" dirty="0" smtClean="0"/>
            <a:t> </a:t>
          </a:r>
          <a:r>
            <a:rPr lang="en-US" sz="2000" dirty="0" err="1" smtClean="0"/>
            <a:t>teman</a:t>
          </a:r>
          <a:r>
            <a:rPr lang="en-US" sz="2000" dirty="0" smtClean="0"/>
            <a:t> yang </a:t>
          </a:r>
          <a:r>
            <a:rPr lang="en-US" sz="2000" dirty="0" err="1" smtClean="0"/>
            <a:t>sehobi</a:t>
          </a:r>
          <a:endParaRPr lang="en-US" sz="2000" dirty="0"/>
        </a:p>
      </dgm:t>
    </dgm:pt>
    <dgm:pt modelId="{23F9B180-9E09-4DA2-B92A-2C93E1308CEE}" type="parTrans" cxnId="{830C32C2-A2EE-48ED-B75A-2EFF0E16E3D6}">
      <dgm:prSet/>
      <dgm:spPr/>
      <dgm:t>
        <a:bodyPr/>
        <a:lstStyle/>
        <a:p>
          <a:endParaRPr lang="en-US" sz="1200"/>
        </a:p>
      </dgm:t>
    </dgm:pt>
    <dgm:pt modelId="{B73AD20E-ADD1-4043-81EA-7941DB932005}" type="sibTrans" cxnId="{830C32C2-A2EE-48ED-B75A-2EFF0E16E3D6}">
      <dgm:prSet/>
      <dgm:spPr/>
      <dgm:t>
        <a:bodyPr/>
        <a:lstStyle/>
        <a:p>
          <a:endParaRPr lang="en-US" sz="1200"/>
        </a:p>
      </dgm:t>
    </dgm:pt>
    <dgm:pt modelId="{97EDD73D-D957-4C9D-BB24-3A3E1CD4473A}" type="pres">
      <dgm:prSet presAssocID="{C391FD12-17B7-40D2-B65A-CAEE1A02365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7F78E4A-A3BB-4037-9441-0898677898F9}" type="pres">
      <dgm:prSet presAssocID="{D3482EDD-4B11-47EA-A463-9C87290C3258}" presName="root" presStyleCnt="0"/>
      <dgm:spPr/>
    </dgm:pt>
    <dgm:pt modelId="{D2424212-34FE-4E47-81E3-E4CC1DBD6C47}" type="pres">
      <dgm:prSet presAssocID="{D3482EDD-4B11-47EA-A463-9C87290C3258}" presName="rootComposite" presStyleCnt="0"/>
      <dgm:spPr/>
    </dgm:pt>
    <dgm:pt modelId="{95759014-BD53-4DFF-A170-61936B2DE449}" type="pres">
      <dgm:prSet presAssocID="{D3482EDD-4B11-47EA-A463-9C87290C3258}" presName="rootText" presStyleLbl="node1" presStyleIdx="0" presStyleCnt="2"/>
      <dgm:spPr/>
      <dgm:t>
        <a:bodyPr/>
        <a:lstStyle/>
        <a:p>
          <a:endParaRPr lang="en-US"/>
        </a:p>
      </dgm:t>
    </dgm:pt>
    <dgm:pt modelId="{4E90A28D-4F25-4D28-AFA8-B0A583BBE1FA}" type="pres">
      <dgm:prSet presAssocID="{D3482EDD-4B11-47EA-A463-9C87290C3258}" presName="rootConnector" presStyleLbl="node1" presStyleIdx="0" presStyleCnt="2"/>
      <dgm:spPr/>
      <dgm:t>
        <a:bodyPr/>
        <a:lstStyle/>
        <a:p>
          <a:endParaRPr lang="en-US"/>
        </a:p>
      </dgm:t>
    </dgm:pt>
    <dgm:pt modelId="{C3B6E41E-E051-4E56-AB25-5596CB3EF7C1}" type="pres">
      <dgm:prSet presAssocID="{D3482EDD-4B11-47EA-A463-9C87290C3258}" presName="childShape" presStyleCnt="0"/>
      <dgm:spPr/>
    </dgm:pt>
    <dgm:pt modelId="{97C0BD5F-3B73-4646-917B-5B5E0FB3716E}" type="pres">
      <dgm:prSet presAssocID="{5F61F6A4-E019-4D2E-8C8A-25507DA928AF}" presName="Name13" presStyleLbl="parChTrans1D2" presStyleIdx="0" presStyleCnt="4"/>
      <dgm:spPr/>
      <dgm:t>
        <a:bodyPr/>
        <a:lstStyle/>
        <a:p>
          <a:endParaRPr lang="en-US"/>
        </a:p>
      </dgm:t>
    </dgm:pt>
    <dgm:pt modelId="{0EB2A898-CFD5-4E3E-A1DF-13FF4FBBB7AE}" type="pres">
      <dgm:prSet presAssocID="{72414592-6EAB-4ACE-81B5-91E653EA347E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67F1E7-B517-4D70-B005-4A660E562D3B}" type="pres">
      <dgm:prSet presAssocID="{1F06EEE4-91A2-4CB1-BE97-7CDD970C7273}" presName="Name13" presStyleLbl="parChTrans1D2" presStyleIdx="1" presStyleCnt="4"/>
      <dgm:spPr/>
      <dgm:t>
        <a:bodyPr/>
        <a:lstStyle/>
        <a:p>
          <a:endParaRPr lang="en-US"/>
        </a:p>
      </dgm:t>
    </dgm:pt>
    <dgm:pt modelId="{22880EE6-1FCB-4A98-A745-C605696AD80E}" type="pres">
      <dgm:prSet presAssocID="{CF3916D5-FD29-4AF2-94FD-561B53AE3565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27AB4-CB3A-4270-A64E-A3706B7DC276}" type="pres">
      <dgm:prSet presAssocID="{779917BD-6F41-45CB-9605-24E1AA633C91}" presName="root" presStyleCnt="0"/>
      <dgm:spPr/>
    </dgm:pt>
    <dgm:pt modelId="{5B1006B7-8875-49D3-A4C7-27F2EBD3B908}" type="pres">
      <dgm:prSet presAssocID="{779917BD-6F41-45CB-9605-24E1AA633C91}" presName="rootComposite" presStyleCnt="0"/>
      <dgm:spPr/>
    </dgm:pt>
    <dgm:pt modelId="{2D701F9D-F671-4DCE-9753-6FB83335B3A6}" type="pres">
      <dgm:prSet presAssocID="{779917BD-6F41-45CB-9605-24E1AA633C91}" presName="rootText" presStyleLbl="node1" presStyleIdx="1" presStyleCnt="2"/>
      <dgm:spPr/>
      <dgm:t>
        <a:bodyPr/>
        <a:lstStyle/>
        <a:p>
          <a:endParaRPr lang="en-US"/>
        </a:p>
      </dgm:t>
    </dgm:pt>
    <dgm:pt modelId="{85607D21-81A1-4745-B865-B9298F4C106F}" type="pres">
      <dgm:prSet presAssocID="{779917BD-6F41-45CB-9605-24E1AA633C91}" presName="rootConnector" presStyleLbl="node1" presStyleIdx="1" presStyleCnt="2"/>
      <dgm:spPr/>
      <dgm:t>
        <a:bodyPr/>
        <a:lstStyle/>
        <a:p>
          <a:endParaRPr lang="en-US"/>
        </a:p>
      </dgm:t>
    </dgm:pt>
    <dgm:pt modelId="{F1328FE6-F9DD-4BA0-98F9-39F06AC0DDB7}" type="pres">
      <dgm:prSet presAssocID="{779917BD-6F41-45CB-9605-24E1AA633C91}" presName="childShape" presStyleCnt="0"/>
      <dgm:spPr/>
    </dgm:pt>
    <dgm:pt modelId="{6B615E1D-97A1-4FD1-981B-C0A24EC3AA38}" type="pres">
      <dgm:prSet presAssocID="{C1BA71DD-7AA0-4C3E-9941-348C1550C118}" presName="Name13" presStyleLbl="parChTrans1D2" presStyleIdx="2" presStyleCnt="4"/>
      <dgm:spPr/>
      <dgm:t>
        <a:bodyPr/>
        <a:lstStyle/>
        <a:p>
          <a:endParaRPr lang="en-US"/>
        </a:p>
      </dgm:t>
    </dgm:pt>
    <dgm:pt modelId="{EF91DD8C-2E42-4F0B-91B5-8C6162AC0094}" type="pres">
      <dgm:prSet presAssocID="{F5F9B677-7350-4EB1-B26E-58C04B7EA656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06C0FC-B741-4A2B-9842-BD250DB512C8}" type="pres">
      <dgm:prSet presAssocID="{23F9B180-9E09-4DA2-B92A-2C93E1308CEE}" presName="Name13" presStyleLbl="parChTrans1D2" presStyleIdx="3" presStyleCnt="4"/>
      <dgm:spPr/>
      <dgm:t>
        <a:bodyPr/>
        <a:lstStyle/>
        <a:p>
          <a:endParaRPr lang="en-US"/>
        </a:p>
      </dgm:t>
    </dgm:pt>
    <dgm:pt modelId="{D12F7BAF-76A5-4EE1-8864-13FBC2D3FB26}" type="pres">
      <dgm:prSet presAssocID="{CD6E4761-342A-4001-9125-225C7BB8ECDB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EE808B-EC43-4A16-88E3-F32FD28D3A93}" type="presOf" srcId="{C391FD12-17B7-40D2-B65A-CAEE1A02365E}" destId="{97EDD73D-D957-4C9D-BB24-3A3E1CD4473A}" srcOrd="0" destOrd="0" presId="urn:microsoft.com/office/officeart/2005/8/layout/hierarchy3"/>
    <dgm:cxn modelId="{90AB9E36-D135-44A9-8586-DE2AAA7FD745}" type="presOf" srcId="{CD6E4761-342A-4001-9125-225C7BB8ECDB}" destId="{D12F7BAF-76A5-4EE1-8864-13FBC2D3FB26}" srcOrd="0" destOrd="0" presId="urn:microsoft.com/office/officeart/2005/8/layout/hierarchy3"/>
    <dgm:cxn modelId="{9EBD309B-0A8D-4084-B7B7-4B0BBAE1E2D0}" type="presOf" srcId="{23F9B180-9E09-4DA2-B92A-2C93E1308CEE}" destId="{7D06C0FC-B741-4A2B-9842-BD250DB512C8}" srcOrd="0" destOrd="0" presId="urn:microsoft.com/office/officeart/2005/8/layout/hierarchy3"/>
    <dgm:cxn modelId="{6263054D-AE40-4F5B-94C9-FA16D2F68C64}" type="presOf" srcId="{72414592-6EAB-4ACE-81B5-91E653EA347E}" destId="{0EB2A898-CFD5-4E3E-A1DF-13FF4FBBB7AE}" srcOrd="0" destOrd="0" presId="urn:microsoft.com/office/officeart/2005/8/layout/hierarchy3"/>
    <dgm:cxn modelId="{830C32C2-A2EE-48ED-B75A-2EFF0E16E3D6}" srcId="{779917BD-6F41-45CB-9605-24E1AA633C91}" destId="{CD6E4761-342A-4001-9125-225C7BB8ECDB}" srcOrd="1" destOrd="0" parTransId="{23F9B180-9E09-4DA2-B92A-2C93E1308CEE}" sibTransId="{B73AD20E-ADD1-4043-81EA-7941DB932005}"/>
    <dgm:cxn modelId="{E4489E72-96BC-43E0-B48C-B8EE34CC7D1A}" type="presOf" srcId="{779917BD-6F41-45CB-9605-24E1AA633C91}" destId="{85607D21-81A1-4745-B865-B9298F4C106F}" srcOrd="1" destOrd="0" presId="urn:microsoft.com/office/officeart/2005/8/layout/hierarchy3"/>
    <dgm:cxn modelId="{58767FC8-D3D5-4C61-93CF-BE52F6FB5DFA}" type="presOf" srcId="{F5F9B677-7350-4EB1-B26E-58C04B7EA656}" destId="{EF91DD8C-2E42-4F0B-91B5-8C6162AC0094}" srcOrd="0" destOrd="0" presId="urn:microsoft.com/office/officeart/2005/8/layout/hierarchy3"/>
    <dgm:cxn modelId="{5B868095-95B9-4D84-AB12-E9062BCB9A9E}" type="presOf" srcId="{D3482EDD-4B11-47EA-A463-9C87290C3258}" destId="{4E90A28D-4F25-4D28-AFA8-B0A583BBE1FA}" srcOrd="1" destOrd="0" presId="urn:microsoft.com/office/officeart/2005/8/layout/hierarchy3"/>
    <dgm:cxn modelId="{03886A11-3B7C-40DC-95E2-ABC5654E284A}" srcId="{C391FD12-17B7-40D2-B65A-CAEE1A02365E}" destId="{779917BD-6F41-45CB-9605-24E1AA633C91}" srcOrd="1" destOrd="0" parTransId="{8678A459-6587-4F1A-AAE0-DBCF8B69CD8E}" sibTransId="{D00ADA67-F562-425C-9288-E829DD508FFA}"/>
    <dgm:cxn modelId="{D1A5D27D-1378-4FFA-B2D1-656C5CE42B86}" srcId="{D3482EDD-4B11-47EA-A463-9C87290C3258}" destId="{CF3916D5-FD29-4AF2-94FD-561B53AE3565}" srcOrd="1" destOrd="0" parTransId="{1F06EEE4-91A2-4CB1-BE97-7CDD970C7273}" sibTransId="{4DABBF4A-BE5C-4E69-BE00-2311EA0D2B90}"/>
    <dgm:cxn modelId="{29044F58-CA59-496C-AEDF-A0180DDF67AE}" srcId="{D3482EDD-4B11-47EA-A463-9C87290C3258}" destId="{72414592-6EAB-4ACE-81B5-91E653EA347E}" srcOrd="0" destOrd="0" parTransId="{5F61F6A4-E019-4D2E-8C8A-25507DA928AF}" sibTransId="{96376C25-711F-4DFB-BCAC-432C5472FD41}"/>
    <dgm:cxn modelId="{0E768348-3BEA-43FD-A24C-443C056DC7F3}" type="presOf" srcId="{CF3916D5-FD29-4AF2-94FD-561B53AE3565}" destId="{22880EE6-1FCB-4A98-A745-C605696AD80E}" srcOrd="0" destOrd="0" presId="urn:microsoft.com/office/officeart/2005/8/layout/hierarchy3"/>
    <dgm:cxn modelId="{D4889CF2-F4C5-421A-998F-06271E07FBC9}" srcId="{779917BD-6F41-45CB-9605-24E1AA633C91}" destId="{F5F9B677-7350-4EB1-B26E-58C04B7EA656}" srcOrd="0" destOrd="0" parTransId="{C1BA71DD-7AA0-4C3E-9941-348C1550C118}" sibTransId="{371D5E9C-6F2D-42BE-BBB5-6D52BB09C874}"/>
    <dgm:cxn modelId="{A327CC21-0A2F-468E-A230-88F80E0E6363}" type="presOf" srcId="{1F06EEE4-91A2-4CB1-BE97-7CDD970C7273}" destId="{4D67F1E7-B517-4D70-B005-4A660E562D3B}" srcOrd="0" destOrd="0" presId="urn:microsoft.com/office/officeart/2005/8/layout/hierarchy3"/>
    <dgm:cxn modelId="{66D47CFA-370C-49FF-8EBD-DEF1E631E727}" type="presOf" srcId="{C1BA71DD-7AA0-4C3E-9941-348C1550C118}" destId="{6B615E1D-97A1-4FD1-981B-C0A24EC3AA38}" srcOrd="0" destOrd="0" presId="urn:microsoft.com/office/officeart/2005/8/layout/hierarchy3"/>
    <dgm:cxn modelId="{432B048B-0E45-40FF-8F7D-C215E40C7E68}" type="presOf" srcId="{D3482EDD-4B11-47EA-A463-9C87290C3258}" destId="{95759014-BD53-4DFF-A170-61936B2DE449}" srcOrd="0" destOrd="0" presId="urn:microsoft.com/office/officeart/2005/8/layout/hierarchy3"/>
    <dgm:cxn modelId="{7AE5535F-BF35-4C55-AE30-6FCDD37146E6}" type="presOf" srcId="{779917BD-6F41-45CB-9605-24E1AA633C91}" destId="{2D701F9D-F671-4DCE-9753-6FB83335B3A6}" srcOrd="0" destOrd="0" presId="urn:microsoft.com/office/officeart/2005/8/layout/hierarchy3"/>
    <dgm:cxn modelId="{B930EB22-4E87-44C9-8A30-31203435E9C6}" type="presOf" srcId="{5F61F6A4-E019-4D2E-8C8A-25507DA928AF}" destId="{97C0BD5F-3B73-4646-917B-5B5E0FB3716E}" srcOrd="0" destOrd="0" presId="urn:microsoft.com/office/officeart/2005/8/layout/hierarchy3"/>
    <dgm:cxn modelId="{93573EBD-B5AE-4C17-B42E-0FB682283915}" srcId="{C391FD12-17B7-40D2-B65A-CAEE1A02365E}" destId="{D3482EDD-4B11-47EA-A463-9C87290C3258}" srcOrd="0" destOrd="0" parTransId="{B98D250E-F7F0-46A1-923F-40B7EE7755A0}" sibTransId="{956F12EE-9827-4DD7-9896-33481C0585AD}"/>
    <dgm:cxn modelId="{8D0D0B6B-01FE-4D25-8873-041A0D0C2A2E}" type="presParOf" srcId="{97EDD73D-D957-4C9D-BB24-3A3E1CD4473A}" destId="{F7F78E4A-A3BB-4037-9441-0898677898F9}" srcOrd="0" destOrd="0" presId="urn:microsoft.com/office/officeart/2005/8/layout/hierarchy3"/>
    <dgm:cxn modelId="{6AF9223B-3779-476B-AB89-0A908D5468BA}" type="presParOf" srcId="{F7F78E4A-A3BB-4037-9441-0898677898F9}" destId="{D2424212-34FE-4E47-81E3-E4CC1DBD6C47}" srcOrd="0" destOrd="0" presId="urn:microsoft.com/office/officeart/2005/8/layout/hierarchy3"/>
    <dgm:cxn modelId="{68C69E34-7D8A-435D-BD76-4C86A6A02BDD}" type="presParOf" srcId="{D2424212-34FE-4E47-81E3-E4CC1DBD6C47}" destId="{95759014-BD53-4DFF-A170-61936B2DE449}" srcOrd="0" destOrd="0" presId="urn:microsoft.com/office/officeart/2005/8/layout/hierarchy3"/>
    <dgm:cxn modelId="{37D0AB37-26DE-483B-BFEE-D0ED7CC00E97}" type="presParOf" srcId="{D2424212-34FE-4E47-81E3-E4CC1DBD6C47}" destId="{4E90A28D-4F25-4D28-AFA8-B0A583BBE1FA}" srcOrd="1" destOrd="0" presId="urn:microsoft.com/office/officeart/2005/8/layout/hierarchy3"/>
    <dgm:cxn modelId="{B8AFBB4B-EFD5-44F3-8F38-33130484D7B8}" type="presParOf" srcId="{F7F78E4A-A3BB-4037-9441-0898677898F9}" destId="{C3B6E41E-E051-4E56-AB25-5596CB3EF7C1}" srcOrd="1" destOrd="0" presId="urn:microsoft.com/office/officeart/2005/8/layout/hierarchy3"/>
    <dgm:cxn modelId="{6CE44DF4-58B5-4EBE-A637-88B5C9392B73}" type="presParOf" srcId="{C3B6E41E-E051-4E56-AB25-5596CB3EF7C1}" destId="{97C0BD5F-3B73-4646-917B-5B5E0FB3716E}" srcOrd="0" destOrd="0" presId="urn:microsoft.com/office/officeart/2005/8/layout/hierarchy3"/>
    <dgm:cxn modelId="{BC3D87F7-5619-4332-B175-8B1E25BBB026}" type="presParOf" srcId="{C3B6E41E-E051-4E56-AB25-5596CB3EF7C1}" destId="{0EB2A898-CFD5-4E3E-A1DF-13FF4FBBB7AE}" srcOrd="1" destOrd="0" presId="urn:microsoft.com/office/officeart/2005/8/layout/hierarchy3"/>
    <dgm:cxn modelId="{5F921098-CC97-4F81-973B-25CCDA7964A9}" type="presParOf" srcId="{C3B6E41E-E051-4E56-AB25-5596CB3EF7C1}" destId="{4D67F1E7-B517-4D70-B005-4A660E562D3B}" srcOrd="2" destOrd="0" presId="urn:microsoft.com/office/officeart/2005/8/layout/hierarchy3"/>
    <dgm:cxn modelId="{0B77D854-C31B-47EB-B9C7-E057EDF960B5}" type="presParOf" srcId="{C3B6E41E-E051-4E56-AB25-5596CB3EF7C1}" destId="{22880EE6-1FCB-4A98-A745-C605696AD80E}" srcOrd="3" destOrd="0" presId="urn:microsoft.com/office/officeart/2005/8/layout/hierarchy3"/>
    <dgm:cxn modelId="{78DC2062-18AB-4AED-ADAE-38CAFBB1909A}" type="presParOf" srcId="{97EDD73D-D957-4C9D-BB24-3A3E1CD4473A}" destId="{90927AB4-CB3A-4270-A64E-A3706B7DC276}" srcOrd="1" destOrd="0" presId="urn:microsoft.com/office/officeart/2005/8/layout/hierarchy3"/>
    <dgm:cxn modelId="{7421DEBC-3488-467F-9664-FA78AB66E250}" type="presParOf" srcId="{90927AB4-CB3A-4270-A64E-A3706B7DC276}" destId="{5B1006B7-8875-49D3-A4C7-27F2EBD3B908}" srcOrd="0" destOrd="0" presId="urn:microsoft.com/office/officeart/2005/8/layout/hierarchy3"/>
    <dgm:cxn modelId="{0155D06F-3FA1-4EDA-8FFE-FDB479448BE9}" type="presParOf" srcId="{5B1006B7-8875-49D3-A4C7-27F2EBD3B908}" destId="{2D701F9D-F671-4DCE-9753-6FB83335B3A6}" srcOrd="0" destOrd="0" presId="urn:microsoft.com/office/officeart/2005/8/layout/hierarchy3"/>
    <dgm:cxn modelId="{5535BBB2-3364-425F-90E2-0522503BA586}" type="presParOf" srcId="{5B1006B7-8875-49D3-A4C7-27F2EBD3B908}" destId="{85607D21-81A1-4745-B865-B9298F4C106F}" srcOrd="1" destOrd="0" presId="urn:microsoft.com/office/officeart/2005/8/layout/hierarchy3"/>
    <dgm:cxn modelId="{52EA37E4-4579-4470-BC35-2474DBDEFB89}" type="presParOf" srcId="{90927AB4-CB3A-4270-A64E-A3706B7DC276}" destId="{F1328FE6-F9DD-4BA0-98F9-39F06AC0DDB7}" srcOrd="1" destOrd="0" presId="urn:microsoft.com/office/officeart/2005/8/layout/hierarchy3"/>
    <dgm:cxn modelId="{AAD76450-B307-4681-B5C0-27393EB355FB}" type="presParOf" srcId="{F1328FE6-F9DD-4BA0-98F9-39F06AC0DDB7}" destId="{6B615E1D-97A1-4FD1-981B-C0A24EC3AA38}" srcOrd="0" destOrd="0" presId="urn:microsoft.com/office/officeart/2005/8/layout/hierarchy3"/>
    <dgm:cxn modelId="{DCEAD983-B4C2-46B4-87C1-AAA32AEAADB2}" type="presParOf" srcId="{F1328FE6-F9DD-4BA0-98F9-39F06AC0DDB7}" destId="{EF91DD8C-2E42-4F0B-91B5-8C6162AC0094}" srcOrd="1" destOrd="0" presId="urn:microsoft.com/office/officeart/2005/8/layout/hierarchy3"/>
    <dgm:cxn modelId="{EF3BE8CC-6E83-41B0-AF35-048B631C5886}" type="presParOf" srcId="{F1328FE6-F9DD-4BA0-98F9-39F06AC0DDB7}" destId="{7D06C0FC-B741-4A2B-9842-BD250DB512C8}" srcOrd="2" destOrd="0" presId="urn:microsoft.com/office/officeart/2005/8/layout/hierarchy3"/>
    <dgm:cxn modelId="{760B6B7E-4C13-4352-96B7-034A25395B16}" type="presParOf" srcId="{F1328FE6-F9DD-4BA0-98F9-39F06AC0DDB7}" destId="{D12F7BAF-76A5-4EE1-8864-13FBC2D3FB2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C1E6D-3BDE-4775-B71E-A02D7EEFB473}" type="doc">
      <dgm:prSet loTypeId="urn:microsoft.com/office/officeart/2005/8/layout/list1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340DDA15-1E79-42F6-B784-760A2C2DBD43}">
      <dgm:prSet phldrT="[Text]"/>
      <dgm:spPr/>
      <dgm:t>
        <a:bodyPr/>
        <a:lstStyle/>
        <a:p>
          <a:r>
            <a:rPr lang="en-US" dirty="0" err="1" smtClean="0"/>
            <a:t>Grup</a:t>
          </a:r>
          <a:endParaRPr lang="en-US" dirty="0"/>
        </a:p>
      </dgm:t>
    </dgm:pt>
    <dgm:pt modelId="{2D3EE3F2-1730-4B39-8F0A-0EF972FF15DC}" type="parTrans" cxnId="{0CBE0644-265C-4E8D-9C86-F3379E7C6156}">
      <dgm:prSet/>
      <dgm:spPr/>
      <dgm:t>
        <a:bodyPr/>
        <a:lstStyle/>
        <a:p>
          <a:endParaRPr lang="en-US"/>
        </a:p>
      </dgm:t>
    </dgm:pt>
    <dgm:pt modelId="{9144E0E7-79C0-4514-821A-1A288D1DDB64}" type="sibTrans" cxnId="{0CBE0644-265C-4E8D-9C86-F3379E7C6156}">
      <dgm:prSet/>
      <dgm:spPr/>
      <dgm:t>
        <a:bodyPr/>
        <a:lstStyle/>
        <a:p>
          <a:endParaRPr lang="en-US"/>
        </a:p>
      </dgm:t>
    </dgm:pt>
    <dgm:pt modelId="{49C731E6-FDAC-4815-9F87-368294C6EC36}">
      <dgm:prSet phldrT="[Text]"/>
      <dgm:spPr/>
      <dgm:t>
        <a:bodyPr/>
        <a:lstStyle/>
        <a:p>
          <a:r>
            <a:rPr lang="en-US" dirty="0" smtClean="0"/>
            <a:t>Messages</a:t>
          </a:r>
          <a:endParaRPr lang="en-US" dirty="0"/>
        </a:p>
      </dgm:t>
    </dgm:pt>
    <dgm:pt modelId="{4349614C-597D-4BE2-B1FA-06DC4CE4FDDD}" type="parTrans" cxnId="{B10295A8-5E52-4B04-AE73-B85B85A689CD}">
      <dgm:prSet/>
      <dgm:spPr/>
      <dgm:t>
        <a:bodyPr/>
        <a:lstStyle/>
        <a:p>
          <a:endParaRPr lang="en-US"/>
        </a:p>
      </dgm:t>
    </dgm:pt>
    <dgm:pt modelId="{B8648D3F-F249-44B5-A305-11AA224D623F}" type="sibTrans" cxnId="{B10295A8-5E52-4B04-AE73-B85B85A689CD}">
      <dgm:prSet/>
      <dgm:spPr/>
      <dgm:t>
        <a:bodyPr/>
        <a:lstStyle/>
        <a:p>
          <a:endParaRPr lang="en-US"/>
        </a:p>
      </dgm:t>
    </dgm:pt>
    <dgm:pt modelId="{74FF7A33-3427-49FC-B864-10865FB4A69F}">
      <dgm:prSet/>
      <dgm:spPr/>
      <dgm:t>
        <a:bodyPr/>
        <a:lstStyle/>
        <a:p>
          <a:r>
            <a:rPr lang="en-US" dirty="0" smtClean="0"/>
            <a:t>Feed</a:t>
          </a:r>
          <a:endParaRPr lang="en-US" dirty="0"/>
        </a:p>
      </dgm:t>
    </dgm:pt>
    <dgm:pt modelId="{C44FCE6B-A4F3-4628-8739-D12486A75276}" type="parTrans" cxnId="{1AC779CB-A9C1-4539-BEA5-756AA1D3A2CF}">
      <dgm:prSet/>
      <dgm:spPr/>
      <dgm:t>
        <a:bodyPr/>
        <a:lstStyle/>
        <a:p>
          <a:endParaRPr lang="en-US"/>
        </a:p>
      </dgm:t>
    </dgm:pt>
    <dgm:pt modelId="{76B70BB4-C18F-4D02-9980-324B8CFE2540}" type="sibTrans" cxnId="{1AC779CB-A9C1-4539-BEA5-756AA1D3A2CF}">
      <dgm:prSet/>
      <dgm:spPr/>
      <dgm:t>
        <a:bodyPr/>
        <a:lstStyle/>
        <a:p>
          <a:endParaRPr lang="en-US"/>
        </a:p>
      </dgm:t>
    </dgm:pt>
    <dgm:pt modelId="{C46919CF-7BEA-43E0-B2DF-83240C9FBDFB}">
      <dgm:prSet custT="1"/>
      <dgm:spPr/>
      <dgm:t>
        <a:bodyPr/>
        <a:lstStyle/>
        <a:p>
          <a:r>
            <a:rPr lang="en-US" sz="1800" dirty="0" err="1" smtClean="0"/>
            <a:t>Fitur</a:t>
          </a:r>
          <a:r>
            <a:rPr lang="en-US" sz="1800" dirty="0" smtClean="0"/>
            <a:t> </a:t>
          </a:r>
          <a:r>
            <a:rPr lang="en-US" sz="1800" dirty="0" err="1" smtClean="0"/>
            <a:t>ini</a:t>
          </a:r>
          <a:r>
            <a:rPr lang="en-US" sz="1800" dirty="0" smtClean="0"/>
            <a:t> </a:t>
          </a:r>
          <a:r>
            <a:rPr lang="en-US" sz="1800" dirty="0" err="1" smtClean="0"/>
            <a:t>berguna</a:t>
          </a:r>
          <a:r>
            <a:rPr lang="en-US" sz="1800" dirty="0" smtClean="0"/>
            <a:t> </a:t>
          </a:r>
          <a:r>
            <a:rPr lang="en-US" sz="1800" dirty="0" err="1" smtClean="0"/>
            <a:t>untuk</a:t>
          </a:r>
          <a:r>
            <a:rPr lang="en-US" sz="1800" dirty="0" smtClean="0"/>
            <a:t> </a:t>
          </a:r>
          <a:r>
            <a:rPr lang="en-US" sz="1800" dirty="0" err="1" smtClean="0"/>
            <a:t>menggabungkan</a:t>
          </a:r>
          <a:r>
            <a:rPr lang="en-US" sz="1800" dirty="0" smtClean="0"/>
            <a:t> </a:t>
          </a:r>
          <a:r>
            <a:rPr lang="en-US" sz="1800" dirty="0" err="1" smtClean="0"/>
            <a:t>antar</a:t>
          </a:r>
          <a:r>
            <a:rPr lang="en-US" sz="1800" dirty="0" smtClean="0"/>
            <a:t> </a:t>
          </a:r>
          <a:r>
            <a:rPr lang="en-US" sz="1800" dirty="0" err="1" smtClean="0"/>
            <a:t>mahasiswa</a:t>
          </a:r>
          <a:r>
            <a:rPr lang="en-US" sz="1800" dirty="0" smtClean="0"/>
            <a:t> </a:t>
          </a:r>
          <a:r>
            <a:rPr lang="en-US" sz="1800" dirty="0" err="1" smtClean="0"/>
            <a:t>dalam</a:t>
          </a:r>
          <a:r>
            <a:rPr lang="en-US" sz="1800" dirty="0" smtClean="0"/>
            <a:t> </a:t>
          </a:r>
          <a:r>
            <a:rPr lang="en-US" sz="1800" dirty="0" err="1" smtClean="0"/>
            <a:t>minat</a:t>
          </a:r>
          <a:r>
            <a:rPr lang="en-US" sz="1800" dirty="0" smtClean="0"/>
            <a:t> </a:t>
          </a:r>
          <a:r>
            <a:rPr lang="en-US" sz="1800" dirty="0" err="1" smtClean="0"/>
            <a:t>studi</a:t>
          </a:r>
          <a:r>
            <a:rPr lang="en-US" sz="1800" dirty="0" smtClean="0"/>
            <a:t> yang </a:t>
          </a:r>
          <a:r>
            <a:rPr lang="en-US" sz="1800" dirty="0" err="1" smtClean="0"/>
            <a:t>sama</a:t>
          </a:r>
          <a:r>
            <a:rPr lang="en-US" sz="1800" dirty="0" smtClean="0"/>
            <a:t>, </a:t>
          </a:r>
          <a:r>
            <a:rPr lang="en-US" sz="1800" dirty="0" err="1" smtClean="0"/>
            <a:t>hobi</a:t>
          </a:r>
          <a:r>
            <a:rPr lang="en-US" sz="1800" dirty="0" smtClean="0"/>
            <a:t>, </a:t>
          </a:r>
          <a:r>
            <a:rPr lang="en-US" sz="1800" dirty="0" err="1" smtClean="0"/>
            <a:t>ataupun</a:t>
          </a:r>
          <a:r>
            <a:rPr lang="en-US" sz="1800" dirty="0" smtClean="0"/>
            <a:t> </a:t>
          </a:r>
          <a:r>
            <a:rPr lang="en-US" sz="1800" dirty="0" err="1" smtClean="0"/>
            <a:t>kampus</a:t>
          </a:r>
          <a:r>
            <a:rPr lang="en-US" sz="1800" dirty="0" smtClean="0"/>
            <a:t> </a:t>
          </a:r>
          <a:r>
            <a:rPr lang="en-US" sz="1800" err="1" smtClean="0"/>
            <a:t>dan</a:t>
          </a:r>
          <a:r>
            <a:rPr lang="en-US" sz="1800" smtClean="0"/>
            <a:t> jurusan</a:t>
          </a:r>
          <a:endParaRPr lang="en-US" sz="1800" dirty="0"/>
        </a:p>
      </dgm:t>
    </dgm:pt>
    <dgm:pt modelId="{DB99732A-64D6-4FD9-A022-5633AFBB635E}" type="parTrans" cxnId="{2B871A37-2ED9-404E-B4F5-F7CA5DB227FE}">
      <dgm:prSet/>
      <dgm:spPr/>
      <dgm:t>
        <a:bodyPr/>
        <a:lstStyle/>
        <a:p>
          <a:endParaRPr lang="en-US"/>
        </a:p>
      </dgm:t>
    </dgm:pt>
    <dgm:pt modelId="{3B5F50DB-99EC-4D5E-8E69-85619EE0F5BD}" type="sibTrans" cxnId="{2B871A37-2ED9-404E-B4F5-F7CA5DB227FE}">
      <dgm:prSet/>
      <dgm:spPr/>
      <dgm:t>
        <a:bodyPr/>
        <a:lstStyle/>
        <a:p>
          <a:endParaRPr lang="en-US"/>
        </a:p>
      </dgm:t>
    </dgm:pt>
    <dgm:pt modelId="{AD352080-3BCC-4425-BFBF-F240CE3EEB79}">
      <dgm:prSet custT="1"/>
      <dgm:spPr/>
      <dgm:t>
        <a:bodyPr/>
        <a:lstStyle/>
        <a:p>
          <a:r>
            <a:rPr lang="en-US" sz="1800" dirty="0" err="1" smtClean="0"/>
            <a:t>Fitur</a:t>
          </a:r>
          <a:r>
            <a:rPr lang="en-US" sz="1800" dirty="0" smtClean="0"/>
            <a:t> </a:t>
          </a:r>
          <a:r>
            <a:rPr lang="en-US" sz="1800" dirty="0" err="1" smtClean="0"/>
            <a:t>Ini</a:t>
          </a:r>
          <a:r>
            <a:rPr lang="en-US" sz="1800" dirty="0" smtClean="0"/>
            <a:t> </a:t>
          </a:r>
          <a:r>
            <a:rPr lang="en-US" sz="1800" dirty="0" err="1" smtClean="0"/>
            <a:t>berguna</a:t>
          </a:r>
          <a:r>
            <a:rPr lang="en-US" sz="1800" dirty="0" smtClean="0"/>
            <a:t> </a:t>
          </a:r>
          <a:r>
            <a:rPr lang="en-US" sz="1800" dirty="0" err="1" smtClean="0"/>
            <a:t>untuk</a:t>
          </a:r>
          <a:r>
            <a:rPr lang="en-US" sz="1800" dirty="0" smtClean="0"/>
            <a:t> media share </a:t>
          </a:r>
          <a:r>
            <a:rPr lang="en-US" sz="1800" dirty="0" err="1" smtClean="0"/>
            <a:t>informasi</a:t>
          </a:r>
          <a:r>
            <a:rPr lang="en-US" sz="1800" dirty="0" smtClean="0"/>
            <a:t> </a:t>
          </a:r>
          <a:r>
            <a:rPr lang="en-US" sz="1800" dirty="0" err="1" smtClean="0"/>
            <a:t>berupa</a:t>
          </a:r>
          <a:r>
            <a:rPr lang="en-US" sz="1800" dirty="0" smtClean="0"/>
            <a:t> text </a:t>
          </a:r>
          <a:r>
            <a:rPr lang="en-US" sz="1800" dirty="0" err="1" smtClean="0"/>
            <a:t>atau</a:t>
          </a:r>
          <a:r>
            <a:rPr lang="en-US" sz="1800" dirty="0" smtClean="0"/>
            <a:t> </a:t>
          </a:r>
          <a:r>
            <a:rPr lang="en-US" sz="1800" dirty="0" err="1" smtClean="0"/>
            <a:t>gambar</a:t>
          </a:r>
          <a:r>
            <a:rPr lang="en-US" sz="1800" dirty="0" smtClean="0"/>
            <a:t> yang </a:t>
          </a:r>
          <a:r>
            <a:rPr lang="en-US" sz="1800" dirty="0" err="1" smtClean="0"/>
            <a:t>ditujukan</a:t>
          </a:r>
          <a:r>
            <a:rPr lang="en-US" sz="1800" dirty="0" smtClean="0"/>
            <a:t> </a:t>
          </a:r>
          <a:r>
            <a:rPr lang="en-US" sz="1800" dirty="0" err="1" smtClean="0"/>
            <a:t>dalam</a:t>
          </a:r>
          <a:r>
            <a:rPr lang="en-US" sz="1800" dirty="0" smtClean="0"/>
            <a:t> </a:t>
          </a:r>
          <a:r>
            <a:rPr lang="en-US" sz="1800" dirty="0" err="1" smtClean="0"/>
            <a:t>grup</a:t>
          </a:r>
          <a:r>
            <a:rPr lang="en-US" sz="1800" dirty="0" smtClean="0"/>
            <a:t> / </a:t>
          </a:r>
          <a:r>
            <a:rPr lang="en-US" sz="1800" dirty="0" err="1" smtClean="0"/>
            <a:t>komunitas</a:t>
          </a:r>
          <a:r>
            <a:rPr lang="en-US" sz="1800" dirty="0" smtClean="0"/>
            <a:t> </a:t>
          </a:r>
          <a:r>
            <a:rPr lang="en-US" sz="1800" dirty="0" err="1" smtClean="0"/>
            <a:t>tertentu</a:t>
          </a:r>
          <a:endParaRPr lang="en-US" sz="1800" dirty="0"/>
        </a:p>
      </dgm:t>
    </dgm:pt>
    <dgm:pt modelId="{74288CA6-3187-4E4B-86AE-F92C06B4012A}" type="parTrans" cxnId="{DBBBE5A8-101A-4D4C-B298-6589F3D7E6CE}">
      <dgm:prSet/>
      <dgm:spPr/>
      <dgm:t>
        <a:bodyPr/>
        <a:lstStyle/>
        <a:p>
          <a:endParaRPr lang="en-US"/>
        </a:p>
      </dgm:t>
    </dgm:pt>
    <dgm:pt modelId="{DEFFC4F7-9836-43AB-B105-19983CD19A3F}" type="sibTrans" cxnId="{DBBBE5A8-101A-4D4C-B298-6589F3D7E6CE}">
      <dgm:prSet/>
      <dgm:spPr/>
      <dgm:t>
        <a:bodyPr/>
        <a:lstStyle/>
        <a:p>
          <a:endParaRPr lang="en-US"/>
        </a:p>
      </dgm:t>
    </dgm:pt>
    <dgm:pt modelId="{1A76FCD2-FD23-4872-A88A-D69009AE5DB2}">
      <dgm:prSet custT="1"/>
      <dgm:spPr/>
      <dgm:t>
        <a:bodyPr/>
        <a:lstStyle/>
        <a:p>
          <a:r>
            <a:rPr lang="en-US" sz="1800" dirty="0" err="1" smtClean="0"/>
            <a:t>Fitur</a:t>
          </a:r>
          <a:r>
            <a:rPr lang="en-US" sz="1800" dirty="0" smtClean="0"/>
            <a:t> </a:t>
          </a:r>
          <a:r>
            <a:rPr lang="en-US" sz="1800" dirty="0" err="1" smtClean="0"/>
            <a:t>ini</a:t>
          </a:r>
          <a:r>
            <a:rPr lang="en-US" sz="1800" dirty="0" smtClean="0"/>
            <a:t> </a:t>
          </a:r>
          <a:r>
            <a:rPr lang="en-US" sz="1800" dirty="0" err="1" smtClean="0"/>
            <a:t>berguna</a:t>
          </a:r>
          <a:r>
            <a:rPr lang="en-US" sz="1800" dirty="0" smtClean="0"/>
            <a:t> </a:t>
          </a:r>
          <a:r>
            <a:rPr lang="en-US" sz="1800" dirty="0" err="1" smtClean="0"/>
            <a:t>untuk</a:t>
          </a:r>
          <a:r>
            <a:rPr lang="en-US" sz="1800" dirty="0" smtClean="0"/>
            <a:t> </a:t>
          </a:r>
          <a:r>
            <a:rPr lang="en-US" sz="1800" dirty="0" err="1" smtClean="0"/>
            <a:t>mengirimkan</a:t>
          </a:r>
          <a:r>
            <a:rPr lang="en-US" sz="1800" dirty="0" smtClean="0"/>
            <a:t> </a:t>
          </a:r>
          <a:r>
            <a:rPr lang="en-US" sz="1800" dirty="0" err="1" smtClean="0"/>
            <a:t>pesan</a:t>
          </a:r>
          <a:r>
            <a:rPr lang="en-US" sz="1800" dirty="0" smtClean="0"/>
            <a:t> </a:t>
          </a:r>
          <a:r>
            <a:rPr lang="en-US" sz="1800" dirty="0" err="1" smtClean="0"/>
            <a:t>secara</a:t>
          </a:r>
          <a:r>
            <a:rPr lang="en-US" sz="1800" dirty="0" smtClean="0"/>
            <a:t> </a:t>
          </a:r>
          <a:r>
            <a:rPr lang="en-US" sz="1800" dirty="0" err="1" smtClean="0"/>
            <a:t>privat</a:t>
          </a:r>
          <a:r>
            <a:rPr lang="en-US" sz="1800" dirty="0" smtClean="0"/>
            <a:t> </a:t>
          </a:r>
          <a:r>
            <a:rPr lang="en-US" sz="1800" dirty="0" err="1" smtClean="0"/>
            <a:t>atau</a:t>
          </a:r>
          <a:r>
            <a:rPr lang="en-US" sz="1800" dirty="0" smtClean="0"/>
            <a:t> </a:t>
          </a:r>
          <a:r>
            <a:rPr lang="en-US" sz="1800" dirty="0" err="1" smtClean="0"/>
            <a:t>ke</a:t>
          </a:r>
          <a:r>
            <a:rPr lang="en-US" sz="1800" dirty="0" smtClean="0"/>
            <a:t> </a:t>
          </a:r>
          <a:r>
            <a:rPr lang="en-US" sz="1800" dirty="0" err="1" smtClean="0"/>
            <a:t>semua</a:t>
          </a:r>
          <a:r>
            <a:rPr lang="en-US" sz="1800" dirty="0" smtClean="0"/>
            <a:t> orang</a:t>
          </a:r>
          <a:endParaRPr lang="en-US" sz="1800" dirty="0"/>
        </a:p>
      </dgm:t>
    </dgm:pt>
    <dgm:pt modelId="{1A3CD020-F013-424E-A66F-90471CDDB207}" type="parTrans" cxnId="{CBD1222E-9F34-4967-9016-2186E2E28BBA}">
      <dgm:prSet/>
      <dgm:spPr/>
      <dgm:t>
        <a:bodyPr/>
        <a:lstStyle/>
        <a:p>
          <a:endParaRPr lang="en-US"/>
        </a:p>
      </dgm:t>
    </dgm:pt>
    <dgm:pt modelId="{81D9A3AE-CE08-4231-AE9A-184C9C80ECCD}" type="sibTrans" cxnId="{CBD1222E-9F34-4967-9016-2186E2E28BBA}">
      <dgm:prSet/>
      <dgm:spPr/>
      <dgm:t>
        <a:bodyPr/>
        <a:lstStyle/>
        <a:p>
          <a:endParaRPr lang="en-US"/>
        </a:p>
      </dgm:t>
    </dgm:pt>
    <dgm:pt modelId="{005597BD-100A-44F6-A8E1-738620DE94B4}" type="pres">
      <dgm:prSet presAssocID="{810C1E6D-3BDE-4775-B71E-A02D7EEFB47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0E34BD-04AD-4B4E-94DB-42FB71705637}" type="pres">
      <dgm:prSet presAssocID="{340DDA15-1E79-42F6-B784-760A2C2DBD43}" presName="parentLin" presStyleCnt="0"/>
      <dgm:spPr/>
    </dgm:pt>
    <dgm:pt modelId="{F87753A4-8252-45B5-8D19-0EF54BE03F69}" type="pres">
      <dgm:prSet presAssocID="{340DDA15-1E79-42F6-B784-760A2C2DBD4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7D58EA6-841B-4FC0-AC13-4F940A50D2ED}" type="pres">
      <dgm:prSet presAssocID="{340DDA15-1E79-42F6-B784-760A2C2DBD43}" presName="parentText" presStyleLbl="node1" presStyleIdx="0" presStyleCnt="3" custScaleY="564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79FB3-89B7-4856-A4D3-094AC230CF8A}" type="pres">
      <dgm:prSet presAssocID="{340DDA15-1E79-42F6-B784-760A2C2DBD43}" presName="negativeSpace" presStyleCnt="0"/>
      <dgm:spPr/>
    </dgm:pt>
    <dgm:pt modelId="{8C3B7B68-2DC3-47D8-8E44-515695BBBA3C}" type="pres">
      <dgm:prSet presAssocID="{340DDA15-1E79-42F6-B784-760A2C2DBD43}" presName="childText" presStyleLbl="conFgAcc1" presStyleIdx="0" presStyleCnt="3" custScaleY="85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0C65A-938D-4C1D-8047-422FA87DB0C6}" type="pres">
      <dgm:prSet presAssocID="{9144E0E7-79C0-4514-821A-1A288D1DDB64}" presName="spaceBetweenRectangles" presStyleCnt="0"/>
      <dgm:spPr/>
    </dgm:pt>
    <dgm:pt modelId="{9597BE83-E5AD-4CDC-87E9-D37A0D14F0DF}" type="pres">
      <dgm:prSet presAssocID="{74FF7A33-3427-49FC-B864-10865FB4A69F}" presName="parentLin" presStyleCnt="0"/>
      <dgm:spPr/>
    </dgm:pt>
    <dgm:pt modelId="{7DFEB1C4-2F7C-49F1-A0D5-A3B0C4403E6F}" type="pres">
      <dgm:prSet presAssocID="{74FF7A33-3427-49FC-B864-10865FB4A69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2B7382C-4065-4C47-A4B5-1D03E535F122}" type="pres">
      <dgm:prSet presAssocID="{74FF7A33-3427-49FC-B864-10865FB4A69F}" presName="parentText" presStyleLbl="node1" presStyleIdx="1" presStyleCnt="3" custScaleY="564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B88FBF-548A-482D-9B85-F58F6864C8AC}" type="pres">
      <dgm:prSet presAssocID="{74FF7A33-3427-49FC-B864-10865FB4A69F}" presName="negativeSpace" presStyleCnt="0"/>
      <dgm:spPr/>
    </dgm:pt>
    <dgm:pt modelId="{D9E5C58F-6511-4DEB-BD5E-8FD8F2EF2102}" type="pres">
      <dgm:prSet presAssocID="{74FF7A33-3427-49FC-B864-10865FB4A69F}" presName="childText" presStyleLbl="conFgAcc1" presStyleIdx="1" presStyleCnt="3" custScaleY="827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2DB98-9A84-4F5A-A8A1-C3C3E9271F00}" type="pres">
      <dgm:prSet presAssocID="{76B70BB4-C18F-4D02-9980-324B8CFE2540}" presName="spaceBetweenRectangles" presStyleCnt="0"/>
      <dgm:spPr/>
    </dgm:pt>
    <dgm:pt modelId="{F341EBB0-84BA-4108-836B-A36203D53A19}" type="pres">
      <dgm:prSet presAssocID="{49C731E6-FDAC-4815-9F87-368294C6EC36}" presName="parentLin" presStyleCnt="0"/>
      <dgm:spPr/>
    </dgm:pt>
    <dgm:pt modelId="{A89DCDE7-47B7-491D-A76A-8CC37D41979F}" type="pres">
      <dgm:prSet presAssocID="{49C731E6-FDAC-4815-9F87-368294C6EC3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0C5D47C-D0AA-49E9-A6AF-BFA0A0B872F0}" type="pres">
      <dgm:prSet presAssocID="{49C731E6-FDAC-4815-9F87-368294C6EC36}" presName="parentText" presStyleLbl="node1" presStyleIdx="2" presStyleCnt="3" custScaleY="5649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A962E-38C7-431C-901A-19C29D1BE523}" type="pres">
      <dgm:prSet presAssocID="{49C731E6-FDAC-4815-9F87-368294C6EC36}" presName="negativeSpace" presStyleCnt="0"/>
      <dgm:spPr/>
    </dgm:pt>
    <dgm:pt modelId="{3FDEADF4-C688-47AE-B572-1D673764DFC7}" type="pres">
      <dgm:prSet presAssocID="{49C731E6-FDAC-4815-9F87-368294C6EC36}" presName="childText" presStyleLbl="conFgAcc1" presStyleIdx="2" presStyleCnt="3" custScaleY="850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55872A-ED63-4156-AE07-6025BF1C38D8}" type="presOf" srcId="{1A76FCD2-FD23-4872-A88A-D69009AE5DB2}" destId="{3FDEADF4-C688-47AE-B572-1D673764DFC7}" srcOrd="0" destOrd="0" presId="urn:microsoft.com/office/officeart/2005/8/layout/list1"/>
    <dgm:cxn modelId="{6A7374EE-E1EE-4A6D-BAFC-3C34E7756BF6}" type="presOf" srcId="{49C731E6-FDAC-4815-9F87-368294C6EC36}" destId="{A89DCDE7-47B7-491D-A76A-8CC37D41979F}" srcOrd="0" destOrd="0" presId="urn:microsoft.com/office/officeart/2005/8/layout/list1"/>
    <dgm:cxn modelId="{F9442ADB-3D2C-4816-819F-9E17319ADB25}" type="presOf" srcId="{810C1E6D-3BDE-4775-B71E-A02D7EEFB473}" destId="{005597BD-100A-44F6-A8E1-738620DE94B4}" srcOrd="0" destOrd="0" presId="urn:microsoft.com/office/officeart/2005/8/layout/list1"/>
    <dgm:cxn modelId="{CBD1222E-9F34-4967-9016-2186E2E28BBA}" srcId="{49C731E6-FDAC-4815-9F87-368294C6EC36}" destId="{1A76FCD2-FD23-4872-A88A-D69009AE5DB2}" srcOrd="0" destOrd="0" parTransId="{1A3CD020-F013-424E-A66F-90471CDDB207}" sibTransId="{81D9A3AE-CE08-4231-AE9A-184C9C80ECCD}"/>
    <dgm:cxn modelId="{B10295A8-5E52-4B04-AE73-B85B85A689CD}" srcId="{810C1E6D-3BDE-4775-B71E-A02D7EEFB473}" destId="{49C731E6-FDAC-4815-9F87-368294C6EC36}" srcOrd="2" destOrd="0" parTransId="{4349614C-597D-4BE2-B1FA-06DC4CE4FDDD}" sibTransId="{B8648D3F-F249-44B5-A305-11AA224D623F}"/>
    <dgm:cxn modelId="{FC2737B0-6523-42D5-AD17-787C93A28405}" type="presOf" srcId="{C46919CF-7BEA-43E0-B2DF-83240C9FBDFB}" destId="{8C3B7B68-2DC3-47D8-8E44-515695BBBA3C}" srcOrd="0" destOrd="0" presId="urn:microsoft.com/office/officeart/2005/8/layout/list1"/>
    <dgm:cxn modelId="{95BBD00F-8F2F-4545-8A32-5C96FF219E31}" type="presOf" srcId="{74FF7A33-3427-49FC-B864-10865FB4A69F}" destId="{7DFEB1C4-2F7C-49F1-A0D5-A3B0C4403E6F}" srcOrd="0" destOrd="0" presId="urn:microsoft.com/office/officeart/2005/8/layout/list1"/>
    <dgm:cxn modelId="{123C19E5-4521-41FE-A519-9606CCEAB797}" type="presOf" srcId="{340DDA15-1E79-42F6-B784-760A2C2DBD43}" destId="{17D58EA6-841B-4FC0-AC13-4F940A50D2ED}" srcOrd="1" destOrd="0" presId="urn:microsoft.com/office/officeart/2005/8/layout/list1"/>
    <dgm:cxn modelId="{D681319F-FBC1-4785-94F6-323DE52DA4C1}" type="presOf" srcId="{49C731E6-FDAC-4815-9F87-368294C6EC36}" destId="{20C5D47C-D0AA-49E9-A6AF-BFA0A0B872F0}" srcOrd="1" destOrd="0" presId="urn:microsoft.com/office/officeart/2005/8/layout/list1"/>
    <dgm:cxn modelId="{2B871A37-2ED9-404E-B4F5-F7CA5DB227FE}" srcId="{340DDA15-1E79-42F6-B784-760A2C2DBD43}" destId="{C46919CF-7BEA-43E0-B2DF-83240C9FBDFB}" srcOrd="0" destOrd="0" parTransId="{DB99732A-64D6-4FD9-A022-5633AFBB635E}" sibTransId="{3B5F50DB-99EC-4D5E-8E69-85619EE0F5BD}"/>
    <dgm:cxn modelId="{55C3023D-8D3A-4AFC-BE0B-56F79CA7D4FB}" type="presOf" srcId="{340DDA15-1E79-42F6-B784-760A2C2DBD43}" destId="{F87753A4-8252-45B5-8D19-0EF54BE03F69}" srcOrd="0" destOrd="0" presId="urn:microsoft.com/office/officeart/2005/8/layout/list1"/>
    <dgm:cxn modelId="{0CBE0644-265C-4E8D-9C86-F3379E7C6156}" srcId="{810C1E6D-3BDE-4775-B71E-A02D7EEFB473}" destId="{340DDA15-1E79-42F6-B784-760A2C2DBD43}" srcOrd="0" destOrd="0" parTransId="{2D3EE3F2-1730-4B39-8F0A-0EF972FF15DC}" sibTransId="{9144E0E7-79C0-4514-821A-1A288D1DDB64}"/>
    <dgm:cxn modelId="{1AC779CB-A9C1-4539-BEA5-756AA1D3A2CF}" srcId="{810C1E6D-3BDE-4775-B71E-A02D7EEFB473}" destId="{74FF7A33-3427-49FC-B864-10865FB4A69F}" srcOrd="1" destOrd="0" parTransId="{C44FCE6B-A4F3-4628-8739-D12486A75276}" sibTransId="{76B70BB4-C18F-4D02-9980-324B8CFE2540}"/>
    <dgm:cxn modelId="{F54EDABC-4547-4052-96BD-D35D184D5E16}" type="presOf" srcId="{74FF7A33-3427-49FC-B864-10865FB4A69F}" destId="{C2B7382C-4065-4C47-A4B5-1D03E535F122}" srcOrd="1" destOrd="0" presId="urn:microsoft.com/office/officeart/2005/8/layout/list1"/>
    <dgm:cxn modelId="{DBBBE5A8-101A-4D4C-B298-6589F3D7E6CE}" srcId="{74FF7A33-3427-49FC-B864-10865FB4A69F}" destId="{AD352080-3BCC-4425-BFBF-F240CE3EEB79}" srcOrd="0" destOrd="0" parTransId="{74288CA6-3187-4E4B-86AE-F92C06B4012A}" sibTransId="{DEFFC4F7-9836-43AB-B105-19983CD19A3F}"/>
    <dgm:cxn modelId="{4E9ACBF0-5582-4A8F-A01A-12C958C38575}" type="presOf" srcId="{AD352080-3BCC-4425-BFBF-F240CE3EEB79}" destId="{D9E5C58F-6511-4DEB-BD5E-8FD8F2EF2102}" srcOrd="0" destOrd="0" presId="urn:microsoft.com/office/officeart/2005/8/layout/list1"/>
    <dgm:cxn modelId="{B20A3C49-AD52-4335-872A-2B880DB7CC71}" type="presParOf" srcId="{005597BD-100A-44F6-A8E1-738620DE94B4}" destId="{2F0E34BD-04AD-4B4E-94DB-42FB71705637}" srcOrd="0" destOrd="0" presId="urn:microsoft.com/office/officeart/2005/8/layout/list1"/>
    <dgm:cxn modelId="{E8BEC3AB-A4C9-4837-863F-944BA2DD39FB}" type="presParOf" srcId="{2F0E34BD-04AD-4B4E-94DB-42FB71705637}" destId="{F87753A4-8252-45B5-8D19-0EF54BE03F69}" srcOrd="0" destOrd="0" presId="urn:microsoft.com/office/officeart/2005/8/layout/list1"/>
    <dgm:cxn modelId="{FF2B106D-880E-4E7C-B282-9232F82A22A9}" type="presParOf" srcId="{2F0E34BD-04AD-4B4E-94DB-42FB71705637}" destId="{17D58EA6-841B-4FC0-AC13-4F940A50D2ED}" srcOrd="1" destOrd="0" presId="urn:microsoft.com/office/officeart/2005/8/layout/list1"/>
    <dgm:cxn modelId="{47AB2E89-ED5D-44C1-945F-CB9A99FF4865}" type="presParOf" srcId="{005597BD-100A-44F6-A8E1-738620DE94B4}" destId="{DD779FB3-89B7-4856-A4D3-094AC230CF8A}" srcOrd="1" destOrd="0" presId="urn:microsoft.com/office/officeart/2005/8/layout/list1"/>
    <dgm:cxn modelId="{E9DE5881-A291-41D8-AF26-C4DAE2326EBA}" type="presParOf" srcId="{005597BD-100A-44F6-A8E1-738620DE94B4}" destId="{8C3B7B68-2DC3-47D8-8E44-515695BBBA3C}" srcOrd="2" destOrd="0" presId="urn:microsoft.com/office/officeart/2005/8/layout/list1"/>
    <dgm:cxn modelId="{3E7D5471-4EF8-4963-852A-BC6DA396201E}" type="presParOf" srcId="{005597BD-100A-44F6-A8E1-738620DE94B4}" destId="{5760C65A-938D-4C1D-8047-422FA87DB0C6}" srcOrd="3" destOrd="0" presId="urn:microsoft.com/office/officeart/2005/8/layout/list1"/>
    <dgm:cxn modelId="{81DCF94B-23B7-4994-AD3A-B8AA124760BA}" type="presParOf" srcId="{005597BD-100A-44F6-A8E1-738620DE94B4}" destId="{9597BE83-E5AD-4CDC-87E9-D37A0D14F0DF}" srcOrd="4" destOrd="0" presId="urn:microsoft.com/office/officeart/2005/8/layout/list1"/>
    <dgm:cxn modelId="{076A0630-C2A4-48C6-8917-FEC7CA48AA84}" type="presParOf" srcId="{9597BE83-E5AD-4CDC-87E9-D37A0D14F0DF}" destId="{7DFEB1C4-2F7C-49F1-A0D5-A3B0C4403E6F}" srcOrd="0" destOrd="0" presId="urn:microsoft.com/office/officeart/2005/8/layout/list1"/>
    <dgm:cxn modelId="{7D581AB9-FD9A-418C-B9CC-EA9F996A5015}" type="presParOf" srcId="{9597BE83-E5AD-4CDC-87E9-D37A0D14F0DF}" destId="{C2B7382C-4065-4C47-A4B5-1D03E535F122}" srcOrd="1" destOrd="0" presId="urn:microsoft.com/office/officeart/2005/8/layout/list1"/>
    <dgm:cxn modelId="{9E526C77-8AC6-4E73-844D-03736E2FCE94}" type="presParOf" srcId="{005597BD-100A-44F6-A8E1-738620DE94B4}" destId="{03B88FBF-548A-482D-9B85-F58F6864C8AC}" srcOrd="5" destOrd="0" presId="urn:microsoft.com/office/officeart/2005/8/layout/list1"/>
    <dgm:cxn modelId="{B1617FEC-FAF0-4902-BCFE-B85A8CBEB0BC}" type="presParOf" srcId="{005597BD-100A-44F6-A8E1-738620DE94B4}" destId="{D9E5C58F-6511-4DEB-BD5E-8FD8F2EF2102}" srcOrd="6" destOrd="0" presId="urn:microsoft.com/office/officeart/2005/8/layout/list1"/>
    <dgm:cxn modelId="{7D0A3FAA-5A22-4155-A3F3-E8BD7A3F7C31}" type="presParOf" srcId="{005597BD-100A-44F6-A8E1-738620DE94B4}" destId="{7742DB98-9A84-4F5A-A8A1-C3C3E9271F00}" srcOrd="7" destOrd="0" presId="urn:microsoft.com/office/officeart/2005/8/layout/list1"/>
    <dgm:cxn modelId="{44C10F13-1C67-4815-A4D5-934188887481}" type="presParOf" srcId="{005597BD-100A-44F6-A8E1-738620DE94B4}" destId="{F341EBB0-84BA-4108-836B-A36203D53A19}" srcOrd="8" destOrd="0" presId="urn:microsoft.com/office/officeart/2005/8/layout/list1"/>
    <dgm:cxn modelId="{9DFD113B-6960-40EE-A23D-2808838A945A}" type="presParOf" srcId="{F341EBB0-84BA-4108-836B-A36203D53A19}" destId="{A89DCDE7-47B7-491D-A76A-8CC37D41979F}" srcOrd="0" destOrd="0" presId="urn:microsoft.com/office/officeart/2005/8/layout/list1"/>
    <dgm:cxn modelId="{A12A7E0F-00C9-44B3-869E-7A328D201877}" type="presParOf" srcId="{F341EBB0-84BA-4108-836B-A36203D53A19}" destId="{20C5D47C-D0AA-49E9-A6AF-BFA0A0B872F0}" srcOrd="1" destOrd="0" presId="urn:microsoft.com/office/officeart/2005/8/layout/list1"/>
    <dgm:cxn modelId="{7047A9BE-100D-48AA-9268-77DC0EEF5EA2}" type="presParOf" srcId="{005597BD-100A-44F6-A8E1-738620DE94B4}" destId="{6CFA962E-38C7-431C-901A-19C29D1BE523}" srcOrd="9" destOrd="0" presId="urn:microsoft.com/office/officeart/2005/8/layout/list1"/>
    <dgm:cxn modelId="{A3C5DDF4-3973-4F9F-BC1C-333014449B85}" type="presParOf" srcId="{005597BD-100A-44F6-A8E1-738620DE94B4}" destId="{3FDEADF4-C688-47AE-B572-1D673764DF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895FB7-7586-477A-9530-64E5B8D59224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5DAD0E-3E01-4457-A8BF-8BF613633143}">
      <dgm:prSet phldrT="[Text]" custT="1"/>
      <dgm:spPr/>
      <dgm:t>
        <a:bodyPr/>
        <a:lstStyle/>
        <a:p>
          <a:r>
            <a:rPr lang="en-US" sz="2000" dirty="0" smtClean="0"/>
            <a:t>Google Cloud Platform  (API </a:t>
          </a:r>
          <a:r>
            <a:rPr lang="en-US" sz="2000" dirty="0" err="1" smtClean="0"/>
            <a:t>dan</a:t>
          </a:r>
          <a:r>
            <a:rPr lang="en-US" sz="2000" dirty="0" smtClean="0"/>
            <a:t> Big Data)</a:t>
          </a:r>
          <a:endParaRPr lang="en-US" sz="2000" dirty="0"/>
        </a:p>
      </dgm:t>
    </dgm:pt>
    <dgm:pt modelId="{5FF165A9-F50D-46CD-B391-3505B94FEC07}" type="parTrans" cxnId="{0A948C8C-B4F5-4FB0-AF83-C89DFDBAB7A1}">
      <dgm:prSet/>
      <dgm:spPr/>
      <dgm:t>
        <a:bodyPr/>
        <a:lstStyle/>
        <a:p>
          <a:endParaRPr lang="en-US" sz="2000"/>
        </a:p>
      </dgm:t>
    </dgm:pt>
    <dgm:pt modelId="{9455D881-6384-4E66-8438-5F3A9B4F95A6}" type="sibTrans" cxnId="{0A948C8C-B4F5-4FB0-AF83-C89DFDBAB7A1}">
      <dgm:prSet/>
      <dgm:spPr/>
      <dgm:t>
        <a:bodyPr/>
        <a:lstStyle/>
        <a:p>
          <a:endParaRPr lang="en-US" sz="2000"/>
        </a:p>
      </dgm:t>
    </dgm:pt>
    <dgm:pt modelId="{7E35F20D-7424-4D9E-936D-E4A05AF82012}">
      <dgm:prSet phldrT="[Text]" custT="1"/>
      <dgm:spPr/>
      <dgm:t>
        <a:bodyPr/>
        <a:lstStyle/>
        <a:p>
          <a:r>
            <a:rPr lang="en-US" sz="2000" dirty="0" smtClean="0"/>
            <a:t>Firebase</a:t>
          </a:r>
          <a:endParaRPr lang="en-US" sz="2000" dirty="0"/>
        </a:p>
      </dgm:t>
    </dgm:pt>
    <dgm:pt modelId="{9289DA93-75F6-4199-948C-2A116F78C647}" type="parTrans" cxnId="{7511F686-55EF-4E07-8B63-8BDBC6F2FA51}">
      <dgm:prSet/>
      <dgm:spPr/>
      <dgm:t>
        <a:bodyPr/>
        <a:lstStyle/>
        <a:p>
          <a:endParaRPr lang="en-US" sz="2000"/>
        </a:p>
      </dgm:t>
    </dgm:pt>
    <dgm:pt modelId="{25205B32-539F-43F5-8A32-4EE07A5EDF21}" type="sibTrans" cxnId="{7511F686-55EF-4E07-8B63-8BDBC6F2FA51}">
      <dgm:prSet/>
      <dgm:spPr/>
      <dgm:t>
        <a:bodyPr/>
        <a:lstStyle/>
        <a:p>
          <a:endParaRPr lang="en-US" sz="2000"/>
        </a:p>
      </dgm:t>
    </dgm:pt>
    <dgm:pt modelId="{09430C07-C296-474E-8425-3EB633A82460}">
      <dgm:prSet phldrT="[Text]" custT="1"/>
      <dgm:spPr/>
      <dgm:t>
        <a:bodyPr/>
        <a:lstStyle/>
        <a:p>
          <a:pPr algn="l"/>
          <a:r>
            <a:rPr lang="en-US" sz="2000" dirty="0" smtClean="0"/>
            <a:t>GIT</a:t>
          </a:r>
          <a:endParaRPr lang="en-US" sz="2000" dirty="0"/>
        </a:p>
      </dgm:t>
    </dgm:pt>
    <dgm:pt modelId="{B1499192-A9FD-459A-A756-033684C72300}" type="parTrans" cxnId="{29F78BA6-4CD3-4FFC-8DA7-064107A7134D}">
      <dgm:prSet/>
      <dgm:spPr/>
      <dgm:t>
        <a:bodyPr/>
        <a:lstStyle/>
        <a:p>
          <a:endParaRPr lang="en-US" sz="2000"/>
        </a:p>
      </dgm:t>
    </dgm:pt>
    <dgm:pt modelId="{6C554399-34EA-4139-AB00-CAA02BA2B841}" type="sibTrans" cxnId="{29F78BA6-4CD3-4FFC-8DA7-064107A7134D}">
      <dgm:prSet/>
      <dgm:spPr/>
      <dgm:t>
        <a:bodyPr/>
        <a:lstStyle/>
        <a:p>
          <a:endParaRPr lang="en-US" sz="2000"/>
        </a:p>
      </dgm:t>
    </dgm:pt>
    <dgm:pt modelId="{46331A59-C457-44BF-988D-077DB5891BAD}">
      <dgm:prSet custT="1"/>
      <dgm:spPr/>
      <dgm:t>
        <a:bodyPr/>
        <a:lstStyle/>
        <a:p>
          <a:pPr algn="l"/>
          <a:endParaRPr lang="en-US" sz="2000" dirty="0"/>
        </a:p>
      </dgm:t>
    </dgm:pt>
    <dgm:pt modelId="{59B30E9F-C61A-4500-921F-64365A1B98A6}" type="parTrans" cxnId="{0CCC9204-BD82-41E1-B64E-A4EE5D17008E}">
      <dgm:prSet/>
      <dgm:spPr/>
      <dgm:t>
        <a:bodyPr/>
        <a:lstStyle/>
        <a:p>
          <a:endParaRPr lang="en-US" sz="2000"/>
        </a:p>
      </dgm:t>
    </dgm:pt>
    <dgm:pt modelId="{2CC53A32-4A08-4569-99A9-D9981F70EFA6}" type="sibTrans" cxnId="{0CCC9204-BD82-41E1-B64E-A4EE5D17008E}">
      <dgm:prSet/>
      <dgm:spPr/>
      <dgm:t>
        <a:bodyPr/>
        <a:lstStyle/>
        <a:p>
          <a:endParaRPr lang="en-US" sz="2000"/>
        </a:p>
      </dgm:t>
    </dgm:pt>
    <dgm:pt modelId="{A921FBD8-71F7-4541-A4B2-B3F41D7F0C9D}" type="pres">
      <dgm:prSet presAssocID="{C6895FB7-7586-477A-9530-64E5B8D5922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9B52AA6-1235-4A21-9C3A-4BAE39571D5B}" type="pres">
      <dgm:prSet presAssocID="{C6895FB7-7586-477A-9530-64E5B8D59224}" presName="Name1" presStyleCnt="0"/>
      <dgm:spPr/>
      <dgm:t>
        <a:bodyPr/>
        <a:lstStyle/>
        <a:p>
          <a:endParaRPr lang="en-US"/>
        </a:p>
      </dgm:t>
    </dgm:pt>
    <dgm:pt modelId="{65B85E13-D083-486D-805B-A412A93BD236}" type="pres">
      <dgm:prSet presAssocID="{C6895FB7-7586-477A-9530-64E5B8D59224}" presName="cycle" presStyleCnt="0"/>
      <dgm:spPr/>
      <dgm:t>
        <a:bodyPr/>
        <a:lstStyle/>
        <a:p>
          <a:endParaRPr lang="en-US"/>
        </a:p>
      </dgm:t>
    </dgm:pt>
    <dgm:pt modelId="{273B0431-2F36-4110-B06F-6E410EA5CE9B}" type="pres">
      <dgm:prSet presAssocID="{C6895FB7-7586-477A-9530-64E5B8D59224}" presName="srcNode" presStyleLbl="node1" presStyleIdx="0" presStyleCnt="3"/>
      <dgm:spPr/>
      <dgm:t>
        <a:bodyPr/>
        <a:lstStyle/>
        <a:p>
          <a:endParaRPr lang="en-US"/>
        </a:p>
      </dgm:t>
    </dgm:pt>
    <dgm:pt modelId="{F979BD3D-B828-4D3F-BB51-297B0E9F49AC}" type="pres">
      <dgm:prSet presAssocID="{C6895FB7-7586-477A-9530-64E5B8D59224}" presName="conn" presStyleLbl="parChTrans1D2" presStyleIdx="0" presStyleCnt="1"/>
      <dgm:spPr/>
      <dgm:t>
        <a:bodyPr/>
        <a:lstStyle/>
        <a:p>
          <a:endParaRPr lang="en-US"/>
        </a:p>
      </dgm:t>
    </dgm:pt>
    <dgm:pt modelId="{FF78DEDB-3BFD-47BB-9F58-3951E7CA04B0}" type="pres">
      <dgm:prSet presAssocID="{C6895FB7-7586-477A-9530-64E5B8D59224}" presName="extraNode" presStyleLbl="node1" presStyleIdx="0" presStyleCnt="3"/>
      <dgm:spPr/>
      <dgm:t>
        <a:bodyPr/>
        <a:lstStyle/>
        <a:p>
          <a:endParaRPr lang="en-US"/>
        </a:p>
      </dgm:t>
    </dgm:pt>
    <dgm:pt modelId="{20264A8D-DCFF-439B-B498-1220FAA6703E}" type="pres">
      <dgm:prSet presAssocID="{C6895FB7-7586-477A-9530-64E5B8D59224}" presName="dstNode" presStyleLbl="node1" presStyleIdx="0" presStyleCnt="3"/>
      <dgm:spPr/>
      <dgm:t>
        <a:bodyPr/>
        <a:lstStyle/>
        <a:p>
          <a:endParaRPr lang="en-US"/>
        </a:p>
      </dgm:t>
    </dgm:pt>
    <dgm:pt modelId="{8FCA4588-1481-446D-AA20-A80C19B70E19}" type="pres">
      <dgm:prSet presAssocID="{135DAD0E-3E01-4457-A8BF-8BF61363314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454DEC-5F49-422F-93A2-36E0D7A9080D}" type="pres">
      <dgm:prSet presAssocID="{135DAD0E-3E01-4457-A8BF-8BF613633143}" presName="accent_1" presStyleCnt="0"/>
      <dgm:spPr/>
      <dgm:t>
        <a:bodyPr/>
        <a:lstStyle/>
        <a:p>
          <a:endParaRPr lang="en-US"/>
        </a:p>
      </dgm:t>
    </dgm:pt>
    <dgm:pt modelId="{14EA250F-D855-431A-909E-70C80C98ECDB}" type="pres">
      <dgm:prSet presAssocID="{135DAD0E-3E01-4457-A8BF-8BF613633143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8D39F395-6B1C-4B87-B635-C994C9296053}" type="pres">
      <dgm:prSet presAssocID="{7E35F20D-7424-4D9E-936D-E4A05AF8201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27A09-C74B-40D5-BE67-A26EB878A355}" type="pres">
      <dgm:prSet presAssocID="{7E35F20D-7424-4D9E-936D-E4A05AF82012}" presName="accent_2" presStyleCnt="0"/>
      <dgm:spPr/>
      <dgm:t>
        <a:bodyPr/>
        <a:lstStyle/>
        <a:p>
          <a:endParaRPr lang="en-US"/>
        </a:p>
      </dgm:t>
    </dgm:pt>
    <dgm:pt modelId="{529A46EE-3316-4CF7-81C8-0D81838C0F97}" type="pres">
      <dgm:prSet presAssocID="{7E35F20D-7424-4D9E-936D-E4A05AF82012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79A4C5F4-F55F-4665-919F-42071FDB244B}" type="pres">
      <dgm:prSet presAssocID="{09430C07-C296-474E-8425-3EB633A8246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92273-DC24-4506-BA8B-1D6A3C392AD5}" type="pres">
      <dgm:prSet presAssocID="{09430C07-C296-474E-8425-3EB633A82460}" presName="accent_3" presStyleCnt="0"/>
      <dgm:spPr/>
      <dgm:t>
        <a:bodyPr/>
        <a:lstStyle/>
        <a:p>
          <a:endParaRPr lang="en-US"/>
        </a:p>
      </dgm:t>
    </dgm:pt>
    <dgm:pt modelId="{E9FD65BA-5F14-4A53-9880-1107CA4EA36E}" type="pres">
      <dgm:prSet presAssocID="{09430C07-C296-474E-8425-3EB633A82460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0CCC9204-BD82-41E1-B64E-A4EE5D17008E}" srcId="{09430C07-C296-474E-8425-3EB633A82460}" destId="{46331A59-C457-44BF-988D-077DB5891BAD}" srcOrd="0" destOrd="0" parTransId="{59B30E9F-C61A-4500-921F-64365A1B98A6}" sibTransId="{2CC53A32-4A08-4569-99A9-D9981F70EFA6}"/>
    <dgm:cxn modelId="{7511F686-55EF-4E07-8B63-8BDBC6F2FA51}" srcId="{C6895FB7-7586-477A-9530-64E5B8D59224}" destId="{7E35F20D-7424-4D9E-936D-E4A05AF82012}" srcOrd="1" destOrd="0" parTransId="{9289DA93-75F6-4199-948C-2A116F78C647}" sibTransId="{25205B32-539F-43F5-8A32-4EE07A5EDF21}"/>
    <dgm:cxn modelId="{E12BD895-05EE-4DC5-8CCC-481E858C38FB}" type="presOf" srcId="{C6895FB7-7586-477A-9530-64E5B8D59224}" destId="{A921FBD8-71F7-4541-A4B2-B3F41D7F0C9D}" srcOrd="0" destOrd="0" presId="urn:microsoft.com/office/officeart/2008/layout/VerticalCurvedList"/>
    <dgm:cxn modelId="{D3BFDB8D-40FB-4749-8CE2-1B3E3CC26AEE}" type="presOf" srcId="{09430C07-C296-474E-8425-3EB633A82460}" destId="{79A4C5F4-F55F-4665-919F-42071FDB244B}" srcOrd="0" destOrd="0" presId="urn:microsoft.com/office/officeart/2008/layout/VerticalCurvedList"/>
    <dgm:cxn modelId="{0A948C8C-B4F5-4FB0-AF83-C89DFDBAB7A1}" srcId="{C6895FB7-7586-477A-9530-64E5B8D59224}" destId="{135DAD0E-3E01-4457-A8BF-8BF613633143}" srcOrd="0" destOrd="0" parTransId="{5FF165A9-F50D-46CD-B391-3505B94FEC07}" sibTransId="{9455D881-6384-4E66-8438-5F3A9B4F95A6}"/>
    <dgm:cxn modelId="{9D79D1BA-5432-468B-B710-6AE80752E0A8}" type="presOf" srcId="{7E35F20D-7424-4D9E-936D-E4A05AF82012}" destId="{8D39F395-6B1C-4B87-B635-C994C9296053}" srcOrd="0" destOrd="0" presId="urn:microsoft.com/office/officeart/2008/layout/VerticalCurvedList"/>
    <dgm:cxn modelId="{CDD5267A-8AF1-4AE2-9405-0A430D81B084}" type="presOf" srcId="{135DAD0E-3E01-4457-A8BF-8BF613633143}" destId="{8FCA4588-1481-446D-AA20-A80C19B70E19}" srcOrd="0" destOrd="0" presId="urn:microsoft.com/office/officeart/2008/layout/VerticalCurvedList"/>
    <dgm:cxn modelId="{29F78BA6-4CD3-4FFC-8DA7-064107A7134D}" srcId="{C6895FB7-7586-477A-9530-64E5B8D59224}" destId="{09430C07-C296-474E-8425-3EB633A82460}" srcOrd="2" destOrd="0" parTransId="{B1499192-A9FD-459A-A756-033684C72300}" sibTransId="{6C554399-34EA-4139-AB00-CAA02BA2B841}"/>
    <dgm:cxn modelId="{6767041E-3325-4492-958A-DEA7FDFB58A8}" type="presOf" srcId="{46331A59-C457-44BF-988D-077DB5891BAD}" destId="{79A4C5F4-F55F-4665-919F-42071FDB244B}" srcOrd="0" destOrd="1" presId="urn:microsoft.com/office/officeart/2008/layout/VerticalCurvedList"/>
    <dgm:cxn modelId="{8319F694-C460-403E-90CA-E3D1EC1B73A3}" type="presOf" srcId="{9455D881-6384-4E66-8438-5F3A9B4F95A6}" destId="{F979BD3D-B828-4D3F-BB51-297B0E9F49AC}" srcOrd="0" destOrd="0" presId="urn:microsoft.com/office/officeart/2008/layout/VerticalCurvedList"/>
    <dgm:cxn modelId="{41690707-731C-4B5D-96ED-850F1194EF40}" type="presParOf" srcId="{A921FBD8-71F7-4541-A4B2-B3F41D7F0C9D}" destId="{F9B52AA6-1235-4A21-9C3A-4BAE39571D5B}" srcOrd="0" destOrd="0" presId="urn:microsoft.com/office/officeart/2008/layout/VerticalCurvedList"/>
    <dgm:cxn modelId="{622B8781-37A4-48EB-8798-F3E6E2234B66}" type="presParOf" srcId="{F9B52AA6-1235-4A21-9C3A-4BAE39571D5B}" destId="{65B85E13-D083-486D-805B-A412A93BD236}" srcOrd="0" destOrd="0" presId="urn:microsoft.com/office/officeart/2008/layout/VerticalCurvedList"/>
    <dgm:cxn modelId="{135E342B-061C-471F-AF6C-AEFC590886D1}" type="presParOf" srcId="{65B85E13-D083-486D-805B-A412A93BD236}" destId="{273B0431-2F36-4110-B06F-6E410EA5CE9B}" srcOrd="0" destOrd="0" presId="urn:microsoft.com/office/officeart/2008/layout/VerticalCurvedList"/>
    <dgm:cxn modelId="{9A810C29-65B2-45B0-AE16-DC554E0F4235}" type="presParOf" srcId="{65B85E13-D083-486D-805B-A412A93BD236}" destId="{F979BD3D-B828-4D3F-BB51-297B0E9F49AC}" srcOrd="1" destOrd="0" presId="urn:microsoft.com/office/officeart/2008/layout/VerticalCurvedList"/>
    <dgm:cxn modelId="{7EC7E97F-5C91-42BD-B978-83BE5090DC93}" type="presParOf" srcId="{65B85E13-D083-486D-805B-A412A93BD236}" destId="{FF78DEDB-3BFD-47BB-9F58-3951E7CA04B0}" srcOrd="2" destOrd="0" presId="urn:microsoft.com/office/officeart/2008/layout/VerticalCurvedList"/>
    <dgm:cxn modelId="{48C43C88-1F7E-4BAB-8F3B-7B443F4BB694}" type="presParOf" srcId="{65B85E13-D083-486D-805B-A412A93BD236}" destId="{20264A8D-DCFF-439B-B498-1220FAA6703E}" srcOrd="3" destOrd="0" presId="urn:microsoft.com/office/officeart/2008/layout/VerticalCurvedList"/>
    <dgm:cxn modelId="{DCDAF865-F210-4A89-84C6-2033F63C6505}" type="presParOf" srcId="{F9B52AA6-1235-4A21-9C3A-4BAE39571D5B}" destId="{8FCA4588-1481-446D-AA20-A80C19B70E19}" srcOrd="1" destOrd="0" presId="urn:microsoft.com/office/officeart/2008/layout/VerticalCurvedList"/>
    <dgm:cxn modelId="{11A1B361-B6FB-4F7B-B0F7-D45BA42159DA}" type="presParOf" srcId="{F9B52AA6-1235-4A21-9C3A-4BAE39571D5B}" destId="{10454DEC-5F49-422F-93A2-36E0D7A9080D}" srcOrd="2" destOrd="0" presId="urn:microsoft.com/office/officeart/2008/layout/VerticalCurvedList"/>
    <dgm:cxn modelId="{A8506975-3898-4A9A-8C34-C66906FE6F0D}" type="presParOf" srcId="{10454DEC-5F49-422F-93A2-36E0D7A9080D}" destId="{14EA250F-D855-431A-909E-70C80C98ECDB}" srcOrd="0" destOrd="0" presId="urn:microsoft.com/office/officeart/2008/layout/VerticalCurvedList"/>
    <dgm:cxn modelId="{9E1B5151-98EA-4C43-9F86-5826E489C839}" type="presParOf" srcId="{F9B52AA6-1235-4A21-9C3A-4BAE39571D5B}" destId="{8D39F395-6B1C-4B87-B635-C994C9296053}" srcOrd="3" destOrd="0" presId="urn:microsoft.com/office/officeart/2008/layout/VerticalCurvedList"/>
    <dgm:cxn modelId="{D3EDAB11-45F5-4B12-9004-1CAA9E7D68D5}" type="presParOf" srcId="{F9B52AA6-1235-4A21-9C3A-4BAE39571D5B}" destId="{53327A09-C74B-40D5-BE67-A26EB878A355}" srcOrd="4" destOrd="0" presId="urn:microsoft.com/office/officeart/2008/layout/VerticalCurvedList"/>
    <dgm:cxn modelId="{108106E5-1EC0-4C8B-9F4F-08293D2FBE41}" type="presParOf" srcId="{53327A09-C74B-40D5-BE67-A26EB878A355}" destId="{529A46EE-3316-4CF7-81C8-0D81838C0F97}" srcOrd="0" destOrd="0" presId="urn:microsoft.com/office/officeart/2008/layout/VerticalCurvedList"/>
    <dgm:cxn modelId="{8C47BBFF-D561-43B5-A27D-05357E34343B}" type="presParOf" srcId="{F9B52AA6-1235-4A21-9C3A-4BAE39571D5B}" destId="{79A4C5F4-F55F-4665-919F-42071FDB244B}" srcOrd="5" destOrd="0" presId="urn:microsoft.com/office/officeart/2008/layout/VerticalCurvedList"/>
    <dgm:cxn modelId="{0EA4AC46-C985-410C-B833-753BE9EC436E}" type="presParOf" srcId="{F9B52AA6-1235-4A21-9C3A-4BAE39571D5B}" destId="{A0792273-DC24-4506-BA8B-1D6A3C392AD5}" srcOrd="6" destOrd="0" presId="urn:microsoft.com/office/officeart/2008/layout/VerticalCurvedList"/>
    <dgm:cxn modelId="{990E3A7E-F89C-432E-9199-7795604CBB9C}" type="presParOf" srcId="{A0792273-DC24-4506-BA8B-1D6A3C392AD5}" destId="{E9FD65BA-5F14-4A53-9880-1107CA4EA3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895FB7-7586-477A-9530-64E5B8D59224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5DAD0E-3E01-4457-A8BF-8BF613633143}">
      <dgm:prSet phldrT="[Text]" custT="1"/>
      <dgm:spPr/>
      <dgm:t>
        <a:bodyPr/>
        <a:lstStyle/>
        <a:p>
          <a:r>
            <a:rPr lang="en-US" sz="2400" dirty="0" smtClean="0"/>
            <a:t>CSS </a:t>
          </a:r>
          <a:r>
            <a:rPr lang="en-US" sz="2400" dirty="0" err="1" smtClean="0"/>
            <a:t>dan</a:t>
          </a:r>
          <a:r>
            <a:rPr lang="en-US" sz="2400" dirty="0" smtClean="0"/>
            <a:t> HTML</a:t>
          </a:r>
          <a:endParaRPr lang="en-US" sz="2400" dirty="0"/>
        </a:p>
      </dgm:t>
    </dgm:pt>
    <dgm:pt modelId="{5FF165A9-F50D-46CD-B391-3505B94FEC07}" type="parTrans" cxnId="{0A948C8C-B4F5-4FB0-AF83-C89DFDBAB7A1}">
      <dgm:prSet/>
      <dgm:spPr/>
      <dgm:t>
        <a:bodyPr/>
        <a:lstStyle/>
        <a:p>
          <a:endParaRPr lang="en-US" sz="3200"/>
        </a:p>
      </dgm:t>
    </dgm:pt>
    <dgm:pt modelId="{9455D881-6384-4E66-8438-5F3A9B4F95A6}" type="sibTrans" cxnId="{0A948C8C-B4F5-4FB0-AF83-C89DFDBAB7A1}">
      <dgm:prSet/>
      <dgm:spPr/>
      <dgm:t>
        <a:bodyPr/>
        <a:lstStyle/>
        <a:p>
          <a:endParaRPr lang="en-US" sz="3200"/>
        </a:p>
      </dgm:t>
    </dgm:pt>
    <dgm:pt modelId="{7E35F20D-7424-4D9E-936D-E4A05AF82012}">
      <dgm:prSet phldrT="[Text]" custT="1"/>
      <dgm:spPr/>
      <dgm:t>
        <a:bodyPr/>
        <a:lstStyle/>
        <a:p>
          <a:r>
            <a:rPr lang="en-US" sz="2400" dirty="0" err="1" smtClean="0"/>
            <a:t>React.Js</a:t>
          </a:r>
          <a:endParaRPr lang="en-US" sz="2400" dirty="0"/>
        </a:p>
      </dgm:t>
    </dgm:pt>
    <dgm:pt modelId="{9289DA93-75F6-4199-948C-2A116F78C647}" type="parTrans" cxnId="{7511F686-55EF-4E07-8B63-8BDBC6F2FA51}">
      <dgm:prSet/>
      <dgm:spPr/>
      <dgm:t>
        <a:bodyPr/>
        <a:lstStyle/>
        <a:p>
          <a:endParaRPr lang="en-US" sz="3200"/>
        </a:p>
      </dgm:t>
    </dgm:pt>
    <dgm:pt modelId="{25205B32-539F-43F5-8A32-4EE07A5EDF21}" type="sibTrans" cxnId="{7511F686-55EF-4E07-8B63-8BDBC6F2FA51}">
      <dgm:prSet/>
      <dgm:spPr/>
      <dgm:t>
        <a:bodyPr/>
        <a:lstStyle/>
        <a:p>
          <a:endParaRPr lang="en-US" sz="3200"/>
        </a:p>
      </dgm:t>
    </dgm:pt>
    <dgm:pt modelId="{09430C07-C296-474E-8425-3EB633A82460}">
      <dgm:prSet phldrT="[Text]" custT="1"/>
      <dgm:spPr/>
      <dgm:t>
        <a:bodyPr/>
        <a:lstStyle/>
        <a:p>
          <a:r>
            <a:rPr lang="en-US" sz="2400" dirty="0" smtClean="0"/>
            <a:t>GIT</a:t>
          </a:r>
          <a:endParaRPr lang="en-US" sz="2400" dirty="0"/>
        </a:p>
      </dgm:t>
    </dgm:pt>
    <dgm:pt modelId="{B1499192-A9FD-459A-A756-033684C72300}" type="parTrans" cxnId="{29F78BA6-4CD3-4FFC-8DA7-064107A7134D}">
      <dgm:prSet/>
      <dgm:spPr/>
      <dgm:t>
        <a:bodyPr/>
        <a:lstStyle/>
        <a:p>
          <a:endParaRPr lang="en-US" sz="3200"/>
        </a:p>
      </dgm:t>
    </dgm:pt>
    <dgm:pt modelId="{6C554399-34EA-4139-AB00-CAA02BA2B841}" type="sibTrans" cxnId="{29F78BA6-4CD3-4FFC-8DA7-064107A7134D}">
      <dgm:prSet/>
      <dgm:spPr/>
      <dgm:t>
        <a:bodyPr/>
        <a:lstStyle/>
        <a:p>
          <a:endParaRPr lang="en-US" sz="3200"/>
        </a:p>
      </dgm:t>
    </dgm:pt>
    <dgm:pt modelId="{D3067262-0214-4345-B9E1-8C9B88C5886B}">
      <dgm:prSet custT="1"/>
      <dgm:spPr/>
      <dgm:t>
        <a:bodyPr/>
        <a:lstStyle/>
        <a:p>
          <a:endParaRPr lang="en-US" sz="1800" dirty="0"/>
        </a:p>
      </dgm:t>
    </dgm:pt>
    <dgm:pt modelId="{59632856-9DAB-4BC5-AE1C-836D08BEA8A6}" type="parTrans" cxnId="{00A352D8-8076-4E3E-B91D-E86537B3FC86}">
      <dgm:prSet/>
      <dgm:spPr/>
      <dgm:t>
        <a:bodyPr/>
        <a:lstStyle/>
        <a:p>
          <a:endParaRPr lang="en-US" sz="3200"/>
        </a:p>
      </dgm:t>
    </dgm:pt>
    <dgm:pt modelId="{1AE96006-F25F-4C82-A871-9EF85C1AFBB9}" type="sibTrans" cxnId="{00A352D8-8076-4E3E-B91D-E86537B3FC86}">
      <dgm:prSet/>
      <dgm:spPr/>
      <dgm:t>
        <a:bodyPr/>
        <a:lstStyle/>
        <a:p>
          <a:endParaRPr lang="en-US" sz="3200"/>
        </a:p>
      </dgm:t>
    </dgm:pt>
    <dgm:pt modelId="{46331A59-C457-44BF-988D-077DB5891BAD}">
      <dgm:prSet custT="1"/>
      <dgm:spPr/>
      <dgm:t>
        <a:bodyPr/>
        <a:lstStyle/>
        <a:p>
          <a:endParaRPr lang="en-US" sz="1800" dirty="0"/>
        </a:p>
      </dgm:t>
    </dgm:pt>
    <dgm:pt modelId="{59B30E9F-C61A-4500-921F-64365A1B98A6}" type="parTrans" cxnId="{0CCC9204-BD82-41E1-B64E-A4EE5D17008E}">
      <dgm:prSet/>
      <dgm:spPr/>
      <dgm:t>
        <a:bodyPr/>
        <a:lstStyle/>
        <a:p>
          <a:endParaRPr lang="en-US" sz="3200"/>
        </a:p>
      </dgm:t>
    </dgm:pt>
    <dgm:pt modelId="{2CC53A32-4A08-4569-99A9-D9981F70EFA6}" type="sibTrans" cxnId="{0CCC9204-BD82-41E1-B64E-A4EE5D17008E}">
      <dgm:prSet/>
      <dgm:spPr/>
      <dgm:t>
        <a:bodyPr/>
        <a:lstStyle/>
        <a:p>
          <a:endParaRPr lang="en-US" sz="3200"/>
        </a:p>
      </dgm:t>
    </dgm:pt>
    <dgm:pt modelId="{CDF1A0F8-D45F-47B4-97E1-E4248DC85185}">
      <dgm:prSet custT="1"/>
      <dgm:spPr/>
      <dgm:t>
        <a:bodyPr/>
        <a:lstStyle/>
        <a:p>
          <a:endParaRPr lang="en-US" sz="1800" dirty="0"/>
        </a:p>
      </dgm:t>
    </dgm:pt>
    <dgm:pt modelId="{BBAFAC07-6DE8-400C-939C-E216F4235267}" type="parTrans" cxnId="{FFE659C1-5A92-4C4C-8F33-1579063B92AA}">
      <dgm:prSet/>
      <dgm:spPr/>
      <dgm:t>
        <a:bodyPr/>
        <a:lstStyle/>
        <a:p>
          <a:endParaRPr lang="en-US" sz="3200"/>
        </a:p>
      </dgm:t>
    </dgm:pt>
    <dgm:pt modelId="{B04BD617-6F28-4A62-927F-CFC8546FB72D}" type="sibTrans" cxnId="{FFE659C1-5A92-4C4C-8F33-1579063B92AA}">
      <dgm:prSet/>
      <dgm:spPr/>
      <dgm:t>
        <a:bodyPr/>
        <a:lstStyle/>
        <a:p>
          <a:endParaRPr lang="en-US" sz="3200"/>
        </a:p>
      </dgm:t>
    </dgm:pt>
    <dgm:pt modelId="{25D550F3-CFE6-402F-8304-C54515D922F5}">
      <dgm:prSet custT="1"/>
      <dgm:spPr/>
      <dgm:t>
        <a:bodyPr/>
        <a:lstStyle/>
        <a:p>
          <a:r>
            <a:rPr lang="en-US" sz="2400" dirty="0" err="1" smtClean="0"/>
            <a:t>Javascript</a:t>
          </a:r>
          <a:endParaRPr lang="en-US" sz="2400" dirty="0"/>
        </a:p>
      </dgm:t>
    </dgm:pt>
    <dgm:pt modelId="{10405911-F6DA-4A65-BAD8-BC783737455B}" type="parTrans" cxnId="{089C7F6F-D585-43D2-B8D6-18E2EC265458}">
      <dgm:prSet/>
      <dgm:spPr/>
      <dgm:t>
        <a:bodyPr/>
        <a:lstStyle/>
        <a:p>
          <a:endParaRPr lang="en-US" sz="3200"/>
        </a:p>
      </dgm:t>
    </dgm:pt>
    <dgm:pt modelId="{FB3C1CFF-6765-4E53-AEEE-57A5A864DC4E}" type="sibTrans" cxnId="{089C7F6F-D585-43D2-B8D6-18E2EC265458}">
      <dgm:prSet/>
      <dgm:spPr/>
      <dgm:t>
        <a:bodyPr/>
        <a:lstStyle/>
        <a:p>
          <a:endParaRPr lang="en-US" sz="3200"/>
        </a:p>
      </dgm:t>
    </dgm:pt>
    <dgm:pt modelId="{10B8F878-89CF-4E53-8CF9-9123E7766E10}" type="pres">
      <dgm:prSet presAssocID="{C6895FB7-7586-477A-9530-64E5B8D5922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0C334CC-7B0D-4571-99BF-BBE407FD72B2}" type="pres">
      <dgm:prSet presAssocID="{C6895FB7-7586-477A-9530-64E5B8D59224}" presName="Name1" presStyleCnt="0"/>
      <dgm:spPr/>
      <dgm:t>
        <a:bodyPr/>
        <a:lstStyle/>
        <a:p>
          <a:endParaRPr lang="en-US"/>
        </a:p>
      </dgm:t>
    </dgm:pt>
    <dgm:pt modelId="{3AA458E2-79D3-40F5-8C6B-6C2072F2B94B}" type="pres">
      <dgm:prSet presAssocID="{C6895FB7-7586-477A-9530-64E5B8D59224}" presName="cycle" presStyleCnt="0"/>
      <dgm:spPr/>
      <dgm:t>
        <a:bodyPr/>
        <a:lstStyle/>
        <a:p>
          <a:endParaRPr lang="en-US"/>
        </a:p>
      </dgm:t>
    </dgm:pt>
    <dgm:pt modelId="{FF928868-B55B-4A3C-85F5-DFE97916076F}" type="pres">
      <dgm:prSet presAssocID="{C6895FB7-7586-477A-9530-64E5B8D59224}" presName="srcNode" presStyleLbl="node1" presStyleIdx="0" presStyleCnt="4"/>
      <dgm:spPr/>
      <dgm:t>
        <a:bodyPr/>
        <a:lstStyle/>
        <a:p>
          <a:endParaRPr lang="en-US"/>
        </a:p>
      </dgm:t>
    </dgm:pt>
    <dgm:pt modelId="{67C9000A-23F9-4506-A076-53482FBFBD90}" type="pres">
      <dgm:prSet presAssocID="{C6895FB7-7586-477A-9530-64E5B8D59224}" presName="conn" presStyleLbl="parChTrans1D2" presStyleIdx="0" presStyleCnt="1"/>
      <dgm:spPr/>
      <dgm:t>
        <a:bodyPr/>
        <a:lstStyle/>
        <a:p>
          <a:endParaRPr lang="en-US"/>
        </a:p>
      </dgm:t>
    </dgm:pt>
    <dgm:pt modelId="{49FCDE6E-A007-42D0-A2EE-01336B9FBE23}" type="pres">
      <dgm:prSet presAssocID="{C6895FB7-7586-477A-9530-64E5B8D59224}" presName="extraNode" presStyleLbl="node1" presStyleIdx="0" presStyleCnt="4"/>
      <dgm:spPr/>
      <dgm:t>
        <a:bodyPr/>
        <a:lstStyle/>
        <a:p>
          <a:endParaRPr lang="en-US"/>
        </a:p>
      </dgm:t>
    </dgm:pt>
    <dgm:pt modelId="{8BB6BF35-BC9B-4997-A813-3B57AEEB6D2A}" type="pres">
      <dgm:prSet presAssocID="{C6895FB7-7586-477A-9530-64E5B8D59224}" presName="dstNode" presStyleLbl="node1" presStyleIdx="0" presStyleCnt="4"/>
      <dgm:spPr/>
      <dgm:t>
        <a:bodyPr/>
        <a:lstStyle/>
        <a:p>
          <a:endParaRPr lang="en-US"/>
        </a:p>
      </dgm:t>
    </dgm:pt>
    <dgm:pt modelId="{F7BE5D60-A348-44D5-A456-2C582ED42D02}" type="pres">
      <dgm:prSet presAssocID="{135DAD0E-3E01-4457-A8BF-8BF61363314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74955-FC60-4851-8113-9C4D834BDBB1}" type="pres">
      <dgm:prSet presAssocID="{135DAD0E-3E01-4457-A8BF-8BF613633143}" presName="accent_1" presStyleCnt="0"/>
      <dgm:spPr/>
      <dgm:t>
        <a:bodyPr/>
        <a:lstStyle/>
        <a:p>
          <a:endParaRPr lang="en-US"/>
        </a:p>
      </dgm:t>
    </dgm:pt>
    <dgm:pt modelId="{ACF89249-FE04-427E-AEC7-35F2C26CF247}" type="pres">
      <dgm:prSet presAssocID="{135DAD0E-3E01-4457-A8BF-8BF613633143}" presName="accentRepeatNode" presStyleLbl="solidFgAcc1" presStyleIdx="0" presStyleCnt="4"/>
      <dgm:spPr/>
      <dgm:t>
        <a:bodyPr/>
        <a:lstStyle/>
        <a:p>
          <a:endParaRPr lang="en-US"/>
        </a:p>
      </dgm:t>
    </dgm:pt>
    <dgm:pt modelId="{46DE99B8-AF47-4215-9FB4-F1711F0E1CA0}" type="pres">
      <dgm:prSet presAssocID="{25D550F3-CFE6-402F-8304-C54515D922F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43AF1-1BA3-483B-8004-030DB7E4EA93}" type="pres">
      <dgm:prSet presAssocID="{25D550F3-CFE6-402F-8304-C54515D922F5}" presName="accent_2" presStyleCnt="0"/>
      <dgm:spPr/>
      <dgm:t>
        <a:bodyPr/>
        <a:lstStyle/>
        <a:p>
          <a:endParaRPr lang="en-US"/>
        </a:p>
      </dgm:t>
    </dgm:pt>
    <dgm:pt modelId="{489C5294-F8A7-461A-9E69-711388A30262}" type="pres">
      <dgm:prSet presAssocID="{25D550F3-CFE6-402F-8304-C54515D922F5}" presName="accentRepeatNode" presStyleLbl="solidFgAcc1" presStyleIdx="1" presStyleCnt="4"/>
      <dgm:spPr/>
      <dgm:t>
        <a:bodyPr/>
        <a:lstStyle/>
        <a:p>
          <a:endParaRPr lang="en-US"/>
        </a:p>
      </dgm:t>
    </dgm:pt>
    <dgm:pt modelId="{79B039E9-00BC-4D42-9ABA-0619F5DE035D}" type="pres">
      <dgm:prSet presAssocID="{7E35F20D-7424-4D9E-936D-E4A05AF82012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54A63E-CC56-45B6-ADF9-C025C1FA2E63}" type="pres">
      <dgm:prSet presAssocID="{7E35F20D-7424-4D9E-936D-E4A05AF82012}" presName="accent_3" presStyleCnt="0"/>
      <dgm:spPr/>
      <dgm:t>
        <a:bodyPr/>
        <a:lstStyle/>
        <a:p>
          <a:endParaRPr lang="en-US"/>
        </a:p>
      </dgm:t>
    </dgm:pt>
    <dgm:pt modelId="{4A9CE4FC-6720-4D1E-BEA0-36981394E2C8}" type="pres">
      <dgm:prSet presAssocID="{7E35F20D-7424-4D9E-936D-E4A05AF82012}" presName="accentRepeatNode" presStyleLbl="solidFgAcc1" presStyleIdx="2" presStyleCnt="4"/>
      <dgm:spPr/>
      <dgm:t>
        <a:bodyPr/>
        <a:lstStyle/>
        <a:p>
          <a:endParaRPr lang="en-US"/>
        </a:p>
      </dgm:t>
    </dgm:pt>
    <dgm:pt modelId="{7050CB3B-2AAF-4EA1-AFE4-83DB01203981}" type="pres">
      <dgm:prSet presAssocID="{09430C07-C296-474E-8425-3EB633A8246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08C94-5EAD-46A4-8CAB-EF50A6D5EFE6}" type="pres">
      <dgm:prSet presAssocID="{09430C07-C296-474E-8425-3EB633A82460}" presName="accent_4" presStyleCnt="0"/>
      <dgm:spPr/>
      <dgm:t>
        <a:bodyPr/>
        <a:lstStyle/>
        <a:p>
          <a:endParaRPr lang="en-US"/>
        </a:p>
      </dgm:t>
    </dgm:pt>
    <dgm:pt modelId="{6D83F0DD-6BC0-41CC-908B-8D067D80A48A}" type="pres">
      <dgm:prSet presAssocID="{09430C07-C296-474E-8425-3EB633A82460}" presName="accentRepeatNode" presStyleLbl="solidFgAcc1" presStyleIdx="3" presStyleCnt="4"/>
      <dgm:spPr/>
      <dgm:t>
        <a:bodyPr/>
        <a:lstStyle/>
        <a:p>
          <a:endParaRPr lang="en-US"/>
        </a:p>
      </dgm:t>
    </dgm:pt>
  </dgm:ptLst>
  <dgm:cxnLst>
    <dgm:cxn modelId="{0CCC9204-BD82-41E1-B64E-A4EE5D17008E}" srcId="{09430C07-C296-474E-8425-3EB633A82460}" destId="{46331A59-C457-44BF-988D-077DB5891BAD}" srcOrd="0" destOrd="0" parTransId="{59B30E9F-C61A-4500-921F-64365A1B98A6}" sibTransId="{2CC53A32-4A08-4569-99A9-D9981F70EFA6}"/>
    <dgm:cxn modelId="{F763C890-D559-459E-B0E7-3A9880F9BD34}" type="presOf" srcId="{135DAD0E-3E01-4457-A8BF-8BF613633143}" destId="{F7BE5D60-A348-44D5-A456-2C582ED42D02}" srcOrd="0" destOrd="0" presId="urn:microsoft.com/office/officeart/2008/layout/VerticalCurvedList"/>
    <dgm:cxn modelId="{FFE659C1-5A92-4C4C-8F33-1579063B92AA}" srcId="{7E35F20D-7424-4D9E-936D-E4A05AF82012}" destId="{CDF1A0F8-D45F-47B4-97E1-E4248DC85185}" srcOrd="0" destOrd="0" parTransId="{BBAFAC07-6DE8-400C-939C-E216F4235267}" sibTransId="{B04BD617-6F28-4A62-927F-CFC8546FB72D}"/>
    <dgm:cxn modelId="{016BCCAE-BEA8-48AA-8E34-374EDE4F9DEB}" type="presOf" srcId="{09430C07-C296-474E-8425-3EB633A82460}" destId="{7050CB3B-2AAF-4EA1-AFE4-83DB01203981}" srcOrd="0" destOrd="0" presId="urn:microsoft.com/office/officeart/2008/layout/VerticalCurvedList"/>
    <dgm:cxn modelId="{CCFAB617-7EDF-4B62-8200-3793AA7D91C9}" type="presOf" srcId="{1AE96006-F25F-4C82-A871-9EF85C1AFBB9}" destId="{67C9000A-23F9-4506-A076-53482FBFBD90}" srcOrd="0" destOrd="0" presId="urn:microsoft.com/office/officeart/2008/layout/VerticalCurvedList"/>
    <dgm:cxn modelId="{00A352D8-8076-4E3E-B91D-E86537B3FC86}" srcId="{135DAD0E-3E01-4457-A8BF-8BF613633143}" destId="{D3067262-0214-4345-B9E1-8C9B88C5886B}" srcOrd="0" destOrd="0" parTransId="{59632856-9DAB-4BC5-AE1C-836D08BEA8A6}" sibTransId="{1AE96006-F25F-4C82-A871-9EF85C1AFBB9}"/>
    <dgm:cxn modelId="{3124DDC0-543C-4968-9FF7-06ED857D8495}" type="presOf" srcId="{C6895FB7-7586-477A-9530-64E5B8D59224}" destId="{10B8F878-89CF-4E53-8CF9-9123E7766E10}" srcOrd="0" destOrd="0" presId="urn:microsoft.com/office/officeart/2008/layout/VerticalCurvedList"/>
    <dgm:cxn modelId="{6EACA36A-26AB-46FB-B6B1-ADD66CF05AC1}" type="presOf" srcId="{CDF1A0F8-D45F-47B4-97E1-E4248DC85185}" destId="{79B039E9-00BC-4D42-9ABA-0619F5DE035D}" srcOrd="0" destOrd="1" presId="urn:microsoft.com/office/officeart/2008/layout/VerticalCurvedList"/>
    <dgm:cxn modelId="{7511F686-55EF-4E07-8B63-8BDBC6F2FA51}" srcId="{C6895FB7-7586-477A-9530-64E5B8D59224}" destId="{7E35F20D-7424-4D9E-936D-E4A05AF82012}" srcOrd="2" destOrd="0" parTransId="{9289DA93-75F6-4199-948C-2A116F78C647}" sibTransId="{25205B32-539F-43F5-8A32-4EE07A5EDF21}"/>
    <dgm:cxn modelId="{26F8A35D-7D40-4845-87DD-6583F96BF4AA}" type="presOf" srcId="{D3067262-0214-4345-B9E1-8C9B88C5886B}" destId="{F7BE5D60-A348-44D5-A456-2C582ED42D02}" srcOrd="0" destOrd="1" presId="urn:microsoft.com/office/officeart/2008/layout/VerticalCurvedList"/>
    <dgm:cxn modelId="{0A948C8C-B4F5-4FB0-AF83-C89DFDBAB7A1}" srcId="{C6895FB7-7586-477A-9530-64E5B8D59224}" destId="{135DAD0E-3E01-4457-A8BF-8BF613633143}" srcOrd="0" destOrd="0" parTransId="{5FF165A9-F50D-46CD-B391-3505B94FEC07}" sibTransId="{9455D881-6384-4E66-8438-5F3A9B4F95A6}"/>
    <dgm:cxn modelId="{089C7F6F-D585-43D2-B8D6-18E2EC265458}" srcId="{C6895FB7-7586-477A-9530-64E5B8D59224}" destId="{25D550F3-CFE6-402F-8304-C54515D922F5}" srcOrd="1" destOrd="0" parTransId="{10405911-F6DA-4A65-BAD8-BC783737455B}" sibTransId="{FB3C1CFF-6765-4E53-AEEE-57A5A864DC4E}"/>
    <dgm:cxn modelId="{477E4034-6226-4C46-BCF4-B495B1151EEC}" type="presOf" srcId="{46331A59-C457-44BF-988D-077DB5891BAD}" destId="{7050CB3B-2AAF-4EA1-AFE4-83DB01203981}" srcOrd="0" destOrd="1" presId="urn:microsoft.com/office/officeart/2008/layout/VerticalCurvedList"/>
    <dgm:cxn modelId="{29F78BA6-4CD3-4FFC-8DA7-064107A7134D}" srcId="{C6895FB7-7586-477A-9530-64E5B8D59224}" destId="{09430C07-C296-474E-8425-3EB633A82460}" srcOrd="3" destOrd="0" parTransId="{B1499192-A9FD-459A-A756-033684C72300}" sibTransId="{6C554399-34EA-4139-AB00-CAA02BA2B841}"/>
    <dgm:cxn modelId="{40649D47-7045-4CDA-AAC1-3D2CA71034BF}" type="presOf" srcId="{7E35F20D-7424-4D9E-936D-E4A05AF82012}" destId="{79B039E9-00BC-4D42-9ABA-0619F5DE035D}" srcOrd="0" destOrd="0" presId="urn:microsoft.com/office/officeart/2008/layout/VerticalCurvedList"/>
    <dgm:cxn modelId="{FFFAEA53-2B62-44E7-9F32-04C3BE55E569}" type="presOf" srcId="{25D550F3-CFE6-402F-8304-C54515D922F5}" destId="{46DE99B8-AF47-4215-9FB4-F1711F0E1CA0}" srcOrd="0" destOrd="0" presId="urn:microsoft.com/office/officeart/2008/layout/VerticalCurvedList"/>
    <dgm:cxn modelId="{4B9403D7-746D-4D73-8E92-C731704AAFE6}" type="presParOf" srcId="{10B8F878-89CF-4E53-8CF9-9123E7766E10}" destId="{F0C334CC-7B0D-4571-99BF-BBE407FD72B2}" srcOrd="0" destOrd="0" presId="urn:microsoft.com/office/officeart/2008/layout/VerticalCurvedList"/>
    <dgm:cxn modelId="{5697BBE1-3796-47FE-AF97-CF2784FD7C03}" type="presParOf" srcId="{F0C334CC-7B0D-4571-99BF-BBE407FD72B2}" destId="{3AA458E2-79D3-40F5-8C6B-6C2072F2B94B}" srcOrd="0" destOrd="0" presId="urn:microsoft.com/office/officeart/2008/layout/VerticalCurvedList"/>
    <dgm:cxn modelId="{3101A2B0-A8C1-4BA9-80C5-21055A68A145}" type="presParOf" srcId="{3AA458E2-79D3-40F5-8C6B-6C2072F2B94B}" destId="{FF928868-B55B-4A3C-85F5-DFE97916076F}" srcOrd="0" destOrd="0" presId="urn:microsoft.com/office/officeart/2008/layout/VerticalCurvedList"/>
    <dgm:cxn modelId="{2D182C7F-FD27-4AB7-8812-51E27FC9B575}" type="presParOf" srcId="{3AA458E2-79D3-40F5-8C6B-6C2072F2B94B}" destId="{67C9000A-23F9-4506-A076-53482FBFBD90}" srcOrd="1" destOrd="0" presId="urn:microsoft.com/office/officeart/2008/layout/VerticalCurvedList"/>
    <dgm:cxn modelId="{74107300-2DFB-40D2-B047-62F19E371DB2}" type="presParOf" srcId="{3AA458E2-79D3-40F5-8C6B-6C2072F2B94B}" destId="{49FCDE6E-A007-42D0-A2EE-01336B9FBE23}" srcOrd="2" destOrd="0" presId="urn:microsoft.com/office/officeart/2008/layout/VerticalCurvedList"/>
    <dgm:cxn modelId="{51FF97DD-E59B-4B96-B19B-467900C1D05E}" type="presParOf" srcId="{3AA458E2-79D3-40F5-8C6B-6C2072F2B94B}" destId="{8BB6BF35-BC9B-4997-A813-3B57AEEB6D2A}" srcOrd="3" destOrd="0" presId="urn:microsoft.com/office/officeart/2008/layout/VerticalCurvedList"/>
    <dgm:cxn modelId="{DAFBD799-E53D-4D9B-95C7-D7391973ACEF}" type="presParOf" srcId="{F0C334CC-7B0D-4571-99BF-BBE407FD72B2}" destId="{F7BE5D60-A348-44D5-A456-2C582ED42D02}" srcOrd="1" destOrd="0" presId="urn:microsoft.com/office/officeart/2008/layout/VerticalCurvedList"/>
    <dgm:cxn modelId="{DF051E36-E5F0-4C7D-8B3D-B023A3909B0E}" type="presParOf" srcId="{F0C334CC-7B0D-4571-99BF-BBE407FD72B2}" destId="{80874955-FC60-4851-8113-9C4D834BDBB1}" srcOrd="2" destOrd="0" presId="urn:microsoft.com/office/officeart/2008/layout/VerticalCurvedList"/>
    <dgm:cxn modelId="{346389FF-B79E-44A6-8734-59BBA4A7B821}" type="presParOf" srcId="{80874955-FC60-4851-8113-9C4D834BDBB1}" destId="{ACF89249-FE04-427E-AEC7-35F2C26CF247}" srcOrd="0" destOrd="0" presId="urn:microsoft.com/office/officeart/2008/layout/VerticalCurvedList"/>
    <dgm:cxn modelId="{D91C314C-D1FF-48E0-B81F-9DBDC3E90EF3}" type="presParOf" srcId="{F0C334CC-7B0D-4571-99BF-BBE407FD72B2}" destId="{46DE99B8-AF47-4215-9FB4-F1711F0E1CA0}" srcOrd="3" destOrd="0" presId="urn:microsoft.com/office/officeart/2008/layout/VerticalCurvedList"/>
    <dgm:cxn modelId="{D015A7EA-A493-4186-A809-65B33CAD8B99}" type="presParOf" srcId="{F0C334CC-7B0D-4571-99BF-BBE407FD72B2}" destId="{B6043AF1-1BA3-483B-8004-030DB7E4EA93}" srcOrd="4" destOrd="0" presId="urn:microsoft.com/office/officeart/2008/layout/VerticalCurvedList"/>
    <dgm:cxn modelId="{6E3A03A9-843D-4CA9-9CC2-62F79C2D39C2}" type="presParOf" srcId="{B6043AF1-1BA3-483B-8004-030DB7E4EA93}" destId="{489C5294-F8A7-461A-9E69-711388A30262}" srcOrd="0" destOrd="0" presId="urn:microsoft.com/office/officeart/2008/layout/VerticalCurvedList"/>
    <dgm:cxn modelId="{FD98C5CF-D484-4DEE-B249-B1FD5203C8D5}" type="presParOf" srcId="{F0C334CC-7B0D-4571-99BF-BBE407FD72B2}" destId="{79B039E9-00BC-4D42-9ABA-0619F5DE035D}" srcOrd="5" destOrd="0" presId="urn:microsoft.com/office/officeart/2008/layout/VerticalCurvedList"/>
    <dgm:cxn modelId="{49A51C2E-0629-4ADE-B5AF-FA91DBA35BEB}" type="presParOf" srcId="{F0C334CC-7B0D-4571-99BF-BBE407FD72B2}" destId="{6754A63E-CC56-45B6-ADF9-C025C1FA2E63}" srcOrd="6" destOrd="0" presId="urn:microsoft.com/office/officeart/2008/layout/VerticalCurvedList"/>
    <dgm:cxn modelId="{C24776AF-D6A8-450D-9E7E-E0A5913E59A6}" type="presParOf" srcId="{6754A63E-CC56-45B6-ADF9-C025C1FA2E63}" destId="{4A9CE4FC-6720-4D1E-BEA0-36981394E2C8}" srcOrd="0" destOrd="0" presId="urn:microsoft.com/office/officeart/2008/layout/VerticalCurvedList"/>
    <dgm:cxn modelId="{69148834-FE9C-47EF-88CB-B673B8F8156E}" type="presParOf" srcId="{F0C334CC-7B0D-4571-99BF-BBE407FD72B2}" destId="{7050CB3B-2AAF-4EA1-AFE4-83DB01203981}" srcOrd="7" destOrd="0" presId="urn:microsoft.com/office/officeart/2008/layout/VerticalCurvedList"/>
    <dgm:cxn modelId="{3CD06F13-3ABA-47F7-963B-9AD70B03B9B6}" type="presParOf" srcId="{F0C334CC-7B0D-4571-99BF-BBE407FD72B2}" destId="{38608C94-5EAD-46A4-8CAB-EF50A6D5EFE6}" srcOrd="8" destOrd="0" presId="urn:microsoft.com/office/officeart/2008/layout/VerticalCurvedList"/>
    <dgm:cxn modelId="{0E9E9EFF-846E-4517-9AEC-097D041EA657}" type="presParOf" srcId="{38608C94-5EAD-46A4-8CAB-EF50A6D5EFE6}" destId="{6D83F0DD-6BC0-41CC-908B-8D067D80A4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B7B68-2DC3-47D8-8E44-515695BBBA3C}">
      <dsp:nvSpPr>
        <dsp:cNvPr id="0" name=""/>
        <dsp:cNvSpPr/>
      </dsp:nvSpPr>
      <dsp:spPr>
        <a:xfrm>
          <a:off x="0" y="107333"/>
          <a:ext cx="8128000" cy="15206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833120" rIns="63082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Fitur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ini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berguna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untuk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menggabungkan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antar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mahasiswa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dalam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minat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studi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sama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hobi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ataupun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kampus</a:t>
          </a:r>
          <a:r>
            <a:rPr lang="en-US" sz="1800" kern="1200" dirty="0" smtClean="0"/>
            <a:t> </a:t>
          </a:r>
          <a:r>
            <a:rPr lang="en-US" sz="1800" kern="1200" err="1" smtClean="0"/>
            <a:t>dan</a:t>
          </a:r>
          <a:r>
            <a:rPr lang="en-US" sz="1800" kern="1200" smtClean="0"/>
            <a:t> jurusan</a:t>
          </a:r>
          <a:endParaRPr lang="en-US" sz="1800" kern="1200" dirty="0"/>
        </a:p>
      </dsp:txBody>
      <dsp:txXfrm>
        <a:off x="0" y="107333"/>
        <a:ext cx="8128000" cy="1520696"/>
      </dsp:txXfrm>
    </dsp:sp>
    <dsp:sp modelId="{17D58EA6-841B-4FC0-AC13-4F940A50D2ED}">
      <dsp:nvSpPr>
        <dsp:cNvPr id="0" name=""/>
        <dsp:cNvSpPr/>
      </dsp:nvSpPr>
      <dsp:spPr>
        <a:xfrm>
          <a:off x="406400" y="3830"/>
          <a:ext cx="5689600" cy="900543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Grup</a:t>
          </a:r>
          <a:endParaRPr lang="en-US" sz="4000" kern="1200" dirty="0"/>
        </a:p>
      </dsp:txBody>
      <dsp:txXfrm>
        <a:off x="450361" y="47791"/>
        <a:ext cx="5601678" cy="812621"/>
      </dsp:txXfrm>
    </dsp:sp>
    <dsp:sp modelId="{D9E5C58F-6511-4DEB-BD5E-8FD8F2EF2102}">
      <dsp:nvSpPr>
        <dsp:cNvPr id="0" name=""/>
        <dsp:cNvSpPr/>
      </dsp:nvSpPr>
      <dsp:spPr>
        <a:xfrm>
          <a:off x="0" y="2023134"/>
          <a:ext cx="8128000" cy="14772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833120" rIns="63082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Fitur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Ini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berguna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untuk</a:t>
          </a:r>
          <a:r>
            <a:rPr lang="en-US" sz="1800" kern="1200" dirty="0" smtClean="0"/>
            <a:t> media share </a:t>
          </a:r>
          <a:r>
            <a:rPr lang="en-US" sz="1800" kern="1200" dirty="0" err="1" smtClean="0"/>
            <a:t>informasi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berupa</a:t>
          </a:r>
          <a:r>
            <a:rPr lang="en-US" sz="1800" kern="1200" dirty="0" smtClean="0"/>
            <a:t> text </a:t>
          </a:r>
          <a:r>
            <a:rPr lang="en-US" sz="1800" kern="1200" dirty="0" err="1" smtClean="0"/>
            <a:t>atau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gambar</a:t>
          </a:r>
          <a:r>
            <a:rPr lang="en-US" sz="1800" kern="1200" dirty="0" smtClean="0"/>
            <a:t> yang </a:t>
          </a:r>
          <a:r>
            <a:rPr lang="en-US" sz="1800" kern="1200" dirty="0" err="1" smtClean="0"/>
            <a:t>ditujukan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dalam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grup</a:t>
          </a:r>
          <a:r>
            <a:rPr lang="en-US" sz="1800" kern="1200" dirty="0" smtClean="0"/>
            <a:t> / </a:t>
          </a:r>
          <a:r>
            <a:rPr lang="en-US" sz="1800" kern="1200" dirty="0" err="1" smtClean="0"/>
            <a:t>komunitas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tertentu</a:t>
          </a:r>
          <a:endParaRPr lang="en-US" sz="1800" kern="1200" dirty="0"/>
        </a:p>
      </dsp:txBody>
      <dsp:txXfrm>
        <a:off x="0" y="2023134"/>
        <a:ext cx="8128000" cy="1477295"/>
      </dsp:txXfrm>
    </dsp:sp>
    <dsp:sp modelId="{C2B7382C-4065-4C47-A4B5-1D03E535F122}">
      <dsp:nvSpPr>
        <dsp:cNvPr id="0" name=""/>
        <dsp:cNvSpPr/>
      </dsp:nvSpPr>
      <dsp:spPr>
        <a:xfrm>
          <a:off x="406400" y="1919630"/>
          <a:ext cx="5689600" cy="900543"/>
        </a:xfrm>
        <a:prstGeom prst="round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Feed</a:t>
          </a:r>
          <a:endParaRPr lang="en-US" sz="4000" kern="1200" dirty="0"/>
        </a:p>
      </dsp:txBody>
      <dsp:txXfrm>
        <a:off x="450361" y="1963591"/>
        <a:ext cx="5601678" cy="812621"/>
      </dsp:txXfrm>
    </dsp:sp>
    <dsp:sp modelId="{3FDEADF4-C688-47AE-B572-1D673764DFC7}">
      <dsp:nvSpPr>
        <dsp:cNvPr id="0" name=""/>
        <dsp:cNvSpPr/>
      </dsp:nvSpPr>
      <dsp:spPr>
        <a:xfrm>
          <a:off x="0" y="3895533"/>
          <a:ext cx="8128000" cy="15193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2839"/>
              <a:satOff val="5970"/>
              <a:lumOff val="26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833120" rIns="63082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Fitur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ini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berguna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untuk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mengirimkan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pesan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secara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privat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atau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semua</a:t>
          </a:r>
          <a:r>
            <a:rPr lang="en-US" sz="1800" kern="1200" dirty="0" smtClean="0"/>
            <a:t> orang</a:t>
          </a:r>
          <a:endParaRPr lang="en-US" sz="1800" kern="1200" dirty="0"/>
        </a:p>
      </dsp:txBody>
      <dsp:txXfrm>
        <a:off x="0" y="3895533"/>
        <a:ext cx="8128000" cy="1519303"/>
      </dsp:txXfrm>
    </dsp:sp>
    <dsp:sp modelId="{20C5D47C-D0AA-49E9-A6AF-BFA0A0B872F0}">
      <dsp:nvSpPr>
        <dsp:cNvPr id="0" name=""/>
        <dsp:cNvSpPr/>
      </dsp:nvSpPr>
      <dsp:spPr>
        <a:xfrm>
          <a:off x="406400" y="3792029"/>
          <a:ext cx="5689600" cy="900543"/>
        </a:xfrm>
        <a:prstGeom prst="roundRect">
          <a:avLst/>
        </a:prstGeom>
        <a:solidFill>
          <a:schemeClr val="accent1">
            <a:shade val="50000"/>
            <a:hueOff val="222839"/>
            <a:satOff val="5970"/>
            <a:lumOff val="263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Messages</a:t>
          </a:r>
          <a:endParaRPr lang="en-US" sz="4000" kern="1200" dirty="0"/>
        </a:p>
      </dsp:txBody>
      <dsp:txXfrm>
        <a:off x="450361" y="3835990"/>
        <a:ext cx="5601678" cy="812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9BD3D-B828-4D3F-BB51-297B0E9F49AC}">
      <dsp:nvSpPr>
        <dsp:cNvPr id="0" name=""/>
        <dsp:cNvSpPr/>
      </dsp:nvSpPr>
      <dsp:spPr>
        <a:xfrm>
          <a:off x="-3414906" y="-525103"/>
          <a:ext cx="4071739" cy="4071739"/>
        </a:xfrm>
        <a:prstGeom prst="blockArc">
          <a:avLst>
            <a:gd name="adj1" fmla="val 18900000"/>
            <a:gd name="adj2" fmla="val 2700000"/>
            <a:gd name="adj3" fmla="val 53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CA4588-1481-446D-AA20-A80C19B70E19}">
      <dsp:nvSpPr>
        <dsp:cNvPr id="0" name=""/>
        <dsp:cNvSpPr/>
      </dsp:nvSpPr>
      <dsp:spPr>
        <a:xfrm>
          <a:off x="422363" y="302153"/>
          <a:ext cx="4071211" cy="604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966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Google Cloud Platform  (API </a:t>
          </a:r>
          <a:r>
            <a:rPr lang="en-US" sz="2000" kern="1200" dirty="0" err="1" smtClean="0"/>
            <a:t>dan</a:t>
          </a:r>
          <a:r>
            <a:rPr lang="en-US" sz="2000" kern="1200" dirty="0" smtClean="0"/>
            <a:t> Big Data)</a:t>
          </a:r>
          <a:endParaRPr lang="en-US" sz="2000" kern="1200" dirty="0"/>
        </a:p>
      </dsp:txBody>
      <dsp:txXfrm>
        <a:off x="422363" y="302153"/>
        <a:ext cx="4071211" cy="604306"/>
      </dsp:txXfrm>
    </dsp:sp>
    <dsp:sp modelId="{14EA250F-D855-431A-909E-70C80C98ECDB}">
      <dsp:nvSpPr>
        <dsp:cNvPr id="0" name=""/>
        <dsp:cNvSpPr/>
      </dsp:nvSpPr>
      <dsp:spPr>
        <a:xfrm>
          <a:off x="44672" y="226614"/>
          <a:ext cx="755382" cy="755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9F395-6B1C-4B87-B635-C994C9296053}">
      <dsp:nvSpPr>
        <dsp:cNvPr id="0" name=""/>
        <dsp:cNvSpPr/>
      </dsp:nvSpPr>
      <dsp:spPr>
        <a:xfrm>
          <a:off x="642029" y="1208612"/>
          <a:ext cx="3851545" cy="604306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966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Firebase</a:t>
          </a:r>
          <a:endParaRPr lang="en-US" sz="2000" kern="1200" dirty="0"/>
        </a:p>
      </dsp:txBody>
      <dsp:txXfrm>
        <a:off x="642029" y="1208612"/>
        <a:ext cx="3851545" cy="604306"/>
      </dsp:txXfrm>
    </dsp:sp>
    <dsp:sp modelId="{529A46EE-3316-4CF7-81C8-0D81838C0F97}">
      <dsp:nvSpPr>
        <dsp:cNvPr id="0" name=""/>
        <dsp:cNvSpPr/>
      </dsp:nvSpPr>
      <dsp:spPr>
        <a:xfrm>
          <a:off x="264337" y="1133074"/>
          <a:ext cx="755382" cy="755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4C5F4-F55F-4665-919F-42071FDB244B}">
      <dsp:nvSpPr>
        <dsp:cNvPr id="0" name=""/>
        <dsp:cNvSpPr/>
      </dsp:nvSpPr>
      <dsp:spPr>
        <a:xfrm>
          <a:off x="422363" y="2115072"/>
          <a:ext cx="4071211" cy="604306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9668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422363" y="2115072"/>
        <a:ext cx="4071211" cy="604306"/>
      </dsp:txXfrm>
    </dsp:sp>
    <dsp:sp modelId="{E9FD65BA-5F14-4A53-9880-1107CA4EA36E}">
      <dsp:nvSpPr>
        <dsp:cNvPr id="0" name=""/>
        <dsp:cNvSpPr/>
      </dsp:nvSpPr>
      <dsp:spPr>
        <a:xfrm>
          <a:off x="44672" y="2039534"/>
          <a:ext cx="755382" cy="755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9000A-23F9-4506-A076-53482FBFBD90}">
      <dsp:nvSpPr>
        <dsp:cNvPr id="0" name=""/>
        <dsp:cNvSpPr/>
      </dsp:nvSpPr>
      <dsp:spPr>
        <a:xfrm>
          <a:off x="-3823420" y="-587208"/>
          <a:ext cx="4557023" cy="4557023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E5D60-A348-44D5-A456-2C582ED42D02}">
      <dsp:nvSpPr>
        <dsp:cNvPr id="0" name=""/>
        <dsp:cNvSpPr/>
      </dsp:nvSpPr>
      <dsp:spPr>
        <a:xfrm>
          <a:off x="384489" y="260054"/>
          <a:ext cx="4644994" cy="5203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052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CSS </a:t>
          </a:r>
          <a:r>
            <a:rPr lang="en-US" sz="2400" kern="1200" dirty="0" err="1" smtClean="0"/>
            <a:t>dan</a:t>
          </a:r>
          <a:r>
            <a:rPr lang="en-US" sz="2400" kern="1200" dirty="0" smtClean="0"/>
            <a:t> HTML</a:t>
          </a:r>
          <a:endParaRPr 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384489" y="260054"/>
        <a:ext cx="4644994" cy="520380"/>
      </dsp:txXfrm>
    </dsp:sp>
    <dsp:sp modelId="{ACF89249-FE04-427E-AEC7-35F2C26CF247}">
      <dsp:nvSpPr>
        <dsp:cNvPr id="0" name=""/>
        <dsp:cNvSpPr/>
      </dsp:nvSpPr>
      <dsp:spPr>
        <a:xfrm>
          <a:off x="59252" y="195007"/>
          <a:ext cx="650475" cy="6504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E99B8-AF47-4215-9FB4-F1711F0E1CA0}">
      <dsp:nvSpPr>
        <dsp:cNvPr id="0" name=""/>
        <dsp:cNvSpPr/>
      </dsp:nvSpPr>
      <dsp:spPr>
        <a:xfrm>
          <a:off x="682835" y="1040760"/>
          <a:ext cx="4346648" cy="5203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05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Javascript</a:t>
          </a:r>
          <a:endParaRPr lang="en-US" sz="2400" kern="1200" dirty="0"/>
        </a:p>
      </dsp:txBody>
      <dsp:txXfrm>
        <a:off x="682835" y="1040760"/>
        <a:ext cx="4346648" cy="520380"/>
      </dsp:txXfrm>
    </dsp:sp>
    <dsp:sp modelId="{489C5294-F8A7-461A-9E69-711388A30262}">
      <dsp:nvSpPr>
        <dsp:cNvPr id="0" name=""/>
        <dsp:cNvSpPr/>
      </dsp:nvSpPr>
      <dsp:spPr>
        <a:xfrm>
          <a:off x="357598" y="975712"/>
          <a:ext cx="650475" cy="6504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039E9-00BC-4D42-9ABA-0619F5DE035D}">
      <dsp:nvSpPr>
        <dsp:cNvPr id="0" name=""/>
        <dsp:cNvSpPr/>
      </dsp:nvSpPr>
      <dsp:spPr>
        <a:xfrm>
          <a:off x="682835" y="1821466"/>
          <a:ext cx="4346648" cy="5203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052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React.Js</a:t>
          </a:r>
          <a:endParaRPr 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682835" y="1821466"/>
        <a:ext cx="4346648" cy="520380"/>
      </dsp:txXfrm>
    </dsp:sp>
    <dsp:sp modelId="{4A9CE4FC-6720-4D1E-BEA0-36981394E2C8}">
      <dsp:nvSpPr>
        <dsp:cNvPr id="0" name=""/>
        <dsp:cNvSpPr/>
      </dsp:nvSpPr>
      <dsp:spPr>
        <a:xfrm>
          <a:off x="357598" y="1756418"/>
          <a:ext cx="650475" cy="6504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0CB3B-2AAF-4EA1-AFE4-83DB01203981}">
      <dsp:nvSpPr>
        <dsp:cNvPr id="0" name=""/>
        <dsp:cNvSpPr/>
      </dsp:nvSpPr>
      <dsp:spPr>
        <a:xfrm>
          <a:off x="384489" y="2602171"/>
          <a:ext cx="4644994" cy="5203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052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GIT</a:t>
          </a:r>
          <a:endParaRPr lang="en-US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/>
        </a:p>
      </dsp:txBody>
      <dsp:txXfrm>
        <a:off x="384489" y="2602171"/>
        <a:ext cx="4644994" cy="520380"/>
      </dsp:txXfrm>
    </dsp:sp>
    <dsp:sp modelId="{6D83F0DD-6BC0-41CC-908B-8D067D80A48A}">
      <dsp:nvSpPr>
        <dsp:cNvPr id="0" name=""/>
        <dsp:cNvSpPr/>
      </dsp:nvSpPr>
      <dsp:spPr>
        <a:xfrm>
          <a:off x="59252" y="2537124"/>
          <a:ext cx="650475" cy="6504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FEF2B-B481-4BD7-8BFB-809D88E946C2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8622B-858C-4924-BBDF-7FB273740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8622B-858C-4924-BBDF-7FB2737406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5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8622B-858C-4924-BBDF-7FB2737406E2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4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8622B-858C-4924-BBDF-7FB2737406E2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82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8622B-858C-4924-BBDF-7FB2737406E2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3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8622B-858C-4924-BBDF-7FB2737406E2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1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8622B-858C-4924-BBDF-7FB2737406E2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6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8622B-858C-4924-BBDF-7FB2737406E2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5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8622B-858C-4924-BBDF-7FB2737406E2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15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2695-0631-43CD-A171-ABEEDD1586DE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F09-78D9-4D93-BCFD-BCC9DAE2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2695-0631-43CD-A171-ABEEDD1586DE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F09-78D9-4D93-BCFD-BCC9DAE2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5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2695-0631-43CD-A171-ABEEDD1586DE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F09-78D9-4D93-BCFD-BCC9DAE2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2695-0631-43CD-A171-ABEEDD1586DE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F09-78D9-4D93-BCFD-BCC9DAE2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1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2695-0631-43CD-A171-ABEEDD1586DE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F09-78D9-4D93-BCFD-BCC9DAE2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2695-0631-43CD-A171-ABEEDD1586DE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F09-78D9-4D93-BCFD-BCC9DAE2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4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2695-0631-43CD-A171-ABEEDD1586DE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F09-78D9-4D93-BCFD-BCC9DAE2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2695-0631-43CD-A171-ABEEDD1586DE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F09-78D9-4D93-BCFD-BCC9DAE2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7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2695-0631-43CD-A171-ABEEDD1586DE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F09-78D9-4D93-BCFD-BCC9DAE2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4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2695-0631-43CD-A171-ABEEDD1586DE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F09-78D9-4D93-BCFD-BCC9DAE2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2695-0631-43CD-A171-ABEEDD1586DE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40F09-78D9-4D93-BCFD-BCC9DAE2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7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2695-0631-43CD-A171-ABEEDD1586DE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0F09-78D9-4D93-BCFD-BCC9DAE27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ndyAlyf/formasiDsc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bit.ly/35YMbrF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it.ly/35YMbrF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it.ly/35YMbrF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yAlyf/formasiDs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image" Target="../media/image1.jp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image" Target="../media/image2.jpg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iagram respons Formulir. Judul pertanyaan: Umur (Tahun). Jumlah respons: 37 tanggapan."/>
          <p:cNvSpPr>
            <a:spLocks noChangeAspect="1" noChangeArrowheads="1"/>
          </p:cNvSpPr>
          <p:nvPr/>
        </p:nvSpPr>
        <p:spPr bwMode="auto">
          <a:xfrm>
            <a:off x="147637" y="84137"/>
            <a:ext cx="3322941" cy="332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iagram respons Formulir. Judul pertanyaan: Umur (Tahun). Jumlah respons: 37 tanggapan."/>
          <p:cNvSpPr>
            <a:spLocks noChangeAspect="1" noChangeArrowheads="1"/>
          </p:cNvSpPr>
          <p:nvPr/>
        </p:nvSpPr>
        <p:spPr bwMode="auto">
          <a:xfrm>
            <a:off x="147638" y="84138"/>
            <a:ext cx="5514126" cy="551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774" y="558384"/>
            <a:ext cx="843372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Gotham Ultra" panose="02000603040000020004" pitchFamily="2" charset="0"/>
              </a:rPr>
              <a:t>FORMASI </a:t>
            </a:r>
            <a:endParaRPr lang="en-US" sz="3600" b="1" dirty="0" smtClean="0">
              <a:solidFill>
                <a:schemeClr val="bg1"/>
              </a:solidFill>
              <a:latin typeface="Gotham Ultra" panose="02000603040000020004" pitchFamily="2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otham Ultra" panose="02000603040000020004" pitchFamily="2" charset="0"/>
              </a:rPr>
              <a:t>(FORUM MAHASISWA INDONESIA)</a:t>
            </a:r>
            <a:endParaRPr lang="en-US" sz="3600" b="1" dirty="0">
              <a:solidFill>
                <a:schemeClr val="bg1"/>
              </a:solidFill>
              <a:latin typeface="Gotham Ultra" panose="02000603040000020004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04701" y="2849680"/>
            <a:ext cx="2212657" cy="2212657"/>
          </a:xfrm>
          <a:prstGeom prst="ellipse">
            <a:avLst/>
          </a:prstGeom>
          <a:blipFill>
            <a:blip r:embed="rId3"/>
            <a:srcRect/>
            <a:stretch>
              <a:fillRect l="-3723" r="-11989"/>
            </a:stretch>
          </a:blipFill>
          <a:ln w="38100">
            <a:solidFill>
              <a:schemeClr val="bg1"/>
            </a:solidFill>
          </a:ln>
          <a:effectLst>
            <a:outerShdw blurRad="50800" dist="50800" dir="3120000" sx="84000" sy="84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69800" y="2849680"/>
            <a:ext cx="2212657" cy="2212657"/>
          </a:xfrm>
          <a:prstGeom prst="ellipse">
            <a:avLst/>
          </a:prstGeom>
          <a:blipFill>
            <a:blip r:embed="rId4"/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0476" y="5223163"/>
            <a:ext cx="3101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Andi </a:t>
            </a:r>
            <a:r>
              <a:rPr lang="en-US" sz="2400" b="1" dirty="0" err="1" smtClean="0">
                <a:solidFill>
                  <a:schemeClr val="bg1"/>
                </a:solidFill>
              </a:rPr>
              <a:t>Alifsyah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Dyasham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5576" y="5223163"/>
            <a:ext cx="324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Nofath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Zukhrufi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Haideal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76585" y="6010209"/>
            <a:ext cx="419409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linkClick r:id="rId5"/>
              </a:rPr>
              <a:t>https</a:t>
            </a:r>
            <a:r>
              <a:rPr lang="en-US" b="1" dirty="0">
                <a:solidFill>
                  <a:schemeClr val="bg1"/>
                </a:solidFill>
                <a:hlinkClick r:id="rId5"/>
              </a:rPr>
              <a:t>://github.com/AndyAlyf/formasiDsc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" y="6257168"/>
            <a:ext cx="42107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n w="6350">
                  <a:noFill/>
                </a:ln>
                <a:solidFill>
                  <a:srgbClr val="0070C0"/>
                </a:solidFill>
              </a:rPr>
              <a:t>Sumber</a:t>
            </a:r>
            <a:r>
              <a:rPr lang="en-US" sz="2400" i="1" dirty="0" smtClean="0">
                <a:ln w="6350">
                  <a:noFill/>
                </a:ln>
                <a:solidFill>
                  <a:srgbClr val="0070C0"/>
                </a:solidFill>
              </a:rPr>
              <a:t> : </a:t>
            </a:r>
            <a:r>
              <a:rPr lang="en-US" sz="2400" i="1" dirty="0" smtClean="0">
                <a:ln w="6350">
                  <a:noFill/>
                </a:ln>
                <a:solidFill>
                  <a:srgbClr val="0070C0"/>
                </a:solidFill>
                <a:hlinkClick r:id="rId3"/>
              </a:rPr>
              <a:t>https://bit.ly/35YMbrF</a:t>
            </a:r>
            <a:endParaRPr lang="en-US" sz="2400" i="1" dirty="0" smtClean="0">
              <a:ln w="6350">
                <a:noFill/>
              </a:ln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7685" y="372022"/>
            <a:ext cx="10036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n w="6350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MASALAH PADA SEBAGIAN BESAR MAHASISWA INDONESIA</a:t>
            </a:r>
            <a:endParaRPr lang="en-US" sz="3200" dirty="0">
              <a:ln w="6350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07261480"/>
              </p:ext>
            </p:extLst>
          </p:nvPr>
        </p:nvGraphicFramePr>
        <p:xfrm>
          <a:off x="2119682" y="1242512"/>
          <a:ext cx="6723693" cy="4482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60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1330" y="372022"/>
            <a:ext cx="7110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</a:rPr>
              <a:t>HASIL SURVEI UNTUK VALIDASI MASALAH</a:t>
            </a:r>
            <a:endParaRPr lang="en-US" sz="3200" dirty="0">
              <a:ln w="6350"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20" y="1968999"/>
            <a:ext cx="4429125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50" y="1921374"/>
            <a:ext cx="4562475" cy="2714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" y="6257168"/>
            <a:ext cx="42107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n w="6350">
                  <a:noFill/>
                </a:ln>
                <a:solidFill>
                  <a:srgbClr val="0070C0"/>
                </a:solidFill>
              </a:rPr>
              <a:t>Sumber</a:t>
            </a:r>
            <a:r>
              <a:rPr lang="en-US" sz="2400" i="1" dirty="0" smtClean="0">
                <a:ln w="6350">
                  <a:noFill/>
                </a:ln>
                <a:solidFill>
                  <a:srgbClr val="0070C0"/>
                </a:solidFill>
              </a:rPr>
              <a:t> : </a:t>
            </a:r>
            <a:r>
              <a:rPr lang="en-US" sz="2400" i="1" dirty="0" smtClean="0">
                <a:ln w="6350">
                  <a:noFill/>
                </a:ln>
                <a:solidFill>
                  <a:srgbClr val="0070C0"/>
                </a:solidFill>
                <a:hlinkClick r:id="rId5"/>
              </a:rPr>
              <a:t>https://bit.ly/35YMbrF</a:t>
            </a:r>
            <a:endParaRPr lang="en-US" sz="2400" i="1" dirty="0" smtClean="0">
              <a:ln w="6350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1330" y="372022"/>
            <a:ext cx="7110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</a:rPr>
              <a:t>HASIL SURVEI UNTUK VALIDASI MASALAH</a:t>
            </a:r>
            <a:endParaRPr lang="en-US" sz="3200" dirty="0">
              <a:ln w="6350"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17" y="1711433"/>
            <a:ext cx="4572000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40" y="1720958"/>
            <a:ext cx="4533900" cy="2714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" y="6257168"/>
            <a:ext cx="42107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n w="6350">
                  <a:noFill/>
                </a:ln>
                <a:solidFill>
                  <a:srgbClr val="0070C0"/>
                </a:solidFill>
              </a:rPr>
              <a:t>Sumber</a:t>
            </a:r>
            <a:r>
              <a:rPr lang="en-US" sz="2400" i="1" dirty="0" smtClean="0">
                <a:ln w="6350">
                  <a:noFill/>
                </a:ln>
                <a:solidFill>
                  <a:srgbClr val="0070C0"/>
                </a:solidFill>
              </a:rPr>
              <a:t> : </a:t>
            </a:r>
            <a:r>
              <a:rPr lang="en-US" sz="2400" i="1" dirty="0" smtClean="0">
                <a:ln w="6350">
                  <a:noFill/>
                </a:ln>
                <a:solidFill>
                  <a:srgbClr val="0070C0"/>
                </a:solidFill>
                <a:hlinkClick r:id="rId5"/>
              </a:rPr>
              <a:t>https://bit.ly/35YMbrF</a:t>
            </a:r>
            <a:endParaRPr lang="en-US" sz="2400" i="1" dirty="0" smtClean="0">
              <a:ln w="6350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3769" y="235795"/>
            <a:ext cx="13668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 smtClean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</a:rPr>
              <a:t>SOLUSI</a:t>
            </a:r>
            <a:endParaRPr lang="en-US" sz="3200" dirty="0">
              <a:ln w="6350"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6774" y="707836"/>
            <a:ext cx="8433720" cy="166199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Gotham Ultra" panose="02000603040000020004" pitchFamily="2" charset="0"/>
              </a:rPr>
              <a:t>FORMASI </a:t>
            </a:r>
            <a:endParaRPr lang="en-US" sz="3600" b="1" dirty="0" smtClean="0">
              <a:solidFill>
                <a:schemeClr val="bg1"/>
              </a:solidFill>
              <a:latin typeface="Gotham Ultra" panose="02000603040000020004" pitchFamily="2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otham Ultra" panose="02000603040000020004" pitchFamily="2" charset="0"/>
              </a:rPr>
              <a:t>(FORUM MAHASISWA INDONESIA)</a:t>
            </a:r>
            <a:endParaRPr lang="en-US" sz="3600" b="1" dirty="0">
              <a:solidFill>
                <a:schemeClr val="bg1"/>
              </a:solidFill>
              <a:latin typeface="Gotham Ultra" panose="02000603040000020004" pitchFamily="2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 rot="10800000">
            <a:off x="2267208" y="2978096"/>
            <a:ext cx="7615825" cy="2608511"/>
          </a:xfrm>
          <a:prstGeom prst="wedgeRoundRectCallout">
            <a:avLst>
              <a:gd name="adj1" fmla="val -8333"/>
              <a:gd name="adj2" fmla="val 65876"/>
              <a:gd name="adj3" fmla="val 16667"/>
            </a:avLst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05414" y="3203240"/>
            <a:ext cx="7114783" cy="1907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Adalah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sebuah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media social online yang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dibuat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berdasrkan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beberapa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media social paling popular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seperti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i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Whatsapp</a:t>
            </a:r>
            <a:r>
              <a:rPr lang="en-US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, </a:t>
            </a:r>
            <a:r>
              <a:rPr lang="en-US" i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Intagram</a:t>
            </a:r>
            <a:r>
              <a:rPr lang="en-US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, Facebook, </a:t>
            </a:r>
            <a:r>
              <a:rPr lang="en-US" i="1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dan</a:t>
            </a:r>
            <a:r>
              <a:rPr lang="en-US" i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Twitter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.</a:t>
            </a:r>
          </a:p>
          <a:p>
            <a:pPr algn="just"/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Fitur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fitur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dalam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media social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ini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dikolaborasikan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untuk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memecahkan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masalah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masalah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yang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dialami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sebagian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besar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mahasiswa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Indonesia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khususnya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dalam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masalah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akademik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dan</a:t>
            </a:r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social </a:t>
            </a:r>
            <a:r>
              <a:rPr lang="en-US" dirty="0" err="1" smtClean="0">
                <a:solidFill>
                  <a:schemeClr val="bg1"/>
                </a:solidFill>
                <a:latin typeface="Comic Sans MS" panose="030F0702030302020204" pitchFamily="66" charset="0"/>
              </a:rPr>
              <a:t>mereka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76585" y="6010209"/>
            <a:ext cx="419409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hlinkClick r:id="rId3"/>
              </a:rPr>
              <a:t>https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://github.com/AndyAlyf/formasiDsc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83769" y="235795"/>
            <a:ext cx="136684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 smtClean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</a:rPr>
              <a:t>SOLUSI</a:t>
            </a:r>
            <a:endParaRPr lang="en-US" sz="3200" dirty="0">
              <a:ln w="6350"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" y="528182"/>
            <a:ext cx="11661732" cy="655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4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7617" y="313150"/>
            <a:ext cx="367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FITUR</a:t>
            </a:r>
            <a:r>
              <a:rPr lang="en-US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FORMASI</a:t>
            </a:r>
            <a:r>
              <a:rPr lang="en-US" sz="32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 : </a:t>
            </a:r>
            <a:endParaRPr lang="en-US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76852900"/>
              </p:ext>
            </p:extLst>
          </p:nvPr>
        </p:nvGraphicFramePr>
        <p:xfrm>
          <a:off x="2032000" y="115807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474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877567" y="569943"/>
            <a:ext cx="1459273" cy="1459273"/>
          </a:xfrm>
          <a:prstGeom prst="ellipse">
            <a:avLst/>
          </a:prstGeom>
          <a:blipFill>
            <a:blip r:embed="rId3"/>
            <a:srcRect/>
            <a:stretch>
              <a:fillRect l="-3723" r="-11989"/>
            </a:stretch>
          </a:blipFill>
          <a:ln w="38100">
            <a:solidFill>
              <a:schemeClr val="bg1"/>
            </a:solidFill>
          </a:ln>
          <a:effectLst>
            <a:outerShdw blurRad="50800" dist="50800" dir="3120000" sx="84000" sy="84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385449" y="569943"/>
            <a:ext cx="1459273" cy="1459273"/>
          </a:xfrm>
          <a:prstGeom prst="ellipse">
            <a:avLst/>
          </a:prstGeom>
          <a:blipFill>
            <a:blip r:embed="rId4"/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0295" y="2292072"/>
            <a:ext cx="3101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Andi </a:t>
            </a:r>
            <a:r>
              <a:rPr lang="en-US" sz="2400" b="1" dirty="0" err="1" smtClean="0">
                <a:solidFill>
                  <a:schemeClr val="bg1"/>
                </a:solidFill>
              </a:rPr>
              <a:t>Alifsyah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Dyasham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0392" y="2292072"/>
            <a:ext cx="324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Nofath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Zukhrufi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Haideal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93502192"/>
              </p:ext>
            </p:extLst>
          </p:nvPr>
        </p:nvGraphicFramePr>
        <p:xfrm>
          <a:off x="743126" y="3264934"/>
          <a:ext cx="4532297" cy="3021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56872606"/>
              </p:ext>
            </p:extLst>
          </p:nvPr>
        </p:nvGraphicFramePr>
        <p:xfrm>
          <a:off x="6543256" y="3068877"/>
          <a:ext cx="5073909" cy="3382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2510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205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Gotham Ultra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Alyf</dc:creator>
  <cp:lastModifiedBy>Andy Alyf</cp:lastModifiedBy>
  <cp:revision>14</cp:revision>
  <dcterms:created xsi:type="dcterms:W3CDTF">2020-01-16T15:29:11Z</dcterms:created>
  <dcterms:modified xsi:type="dcterms:W3CDTF">2020-01-17T21:59:59Z</dcterms:modified>
</cp:coreProperties>
</file>