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6" r:id="rId3"/>
    <p:sldId id="261" r:id="rId4"/>
    <p:sldId id="262" r:id="rId5"/>
    <p:sldId id="263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D9DF-BCB1-4EDA-B8FA-C01080F5562E}" type="datetimeFigureOut">
              <a:rPr lang="en-AU" smtClean="0"/>
              <a:t>18/05/2018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B60C5AD-FAF1-4A94-AF51-1393CBBE6A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1052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D9DF-BCB1-4EDA-B8FA-C01080F5562E}" type="datetimeFigureOut">
              <a:rPr lang="en-AU" smtClean="0"/>
              <a:t>18/05/2018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C5AD-FAF1-4A94-AF51-1393CBBE6A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924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D9DF-BCB1-4EDA-B8FA-C01080F5562E}" type="datetimeFigureOut">
              <a:rPr lang="en-AU" smtClean="0"/>
              <a:t>18/05/2018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C5AD-FAF1-4A94-AF51-1393CBBE6A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616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D9DF-BCB1-4EDA-B8FA-C01080F5562E}" type="datetimeFigureOut">
              <a:rPr lang="en-AU" smtClean="0"/>
              <a:t>18/05/2018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C5AD-FAF1-4A94-AF51-1393CBBE6A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745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803D9DF-BCB1-4EDA-B8FA-C01080F5562E}" type="datetimeFigureOut">
              <a:rPr lang="en-AU" smtClean="0"/>
              <a:t>18/05/2018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A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B60C5AD-FAF1-4A94-AF51-1393CBBE6A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66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D9DF-BCB1-4EDA-B8FA-C01080F5562E}" type="datetimeFigureOut">
              <a:rPr lang="en-AU" smtClean="0"/>
              <a:t>18/05/2018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C5AD-FAF1-4A94-AF51-1393CBBE6A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454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D9DF-BCB1-4EDA-B8FA-C01080F5562E}" type="datetimeFigureOut">
              <a:rPr lang="en-AU" smtClean="0"/>
              <a:t>18/05/2018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C5AD-FAF1-4A94-AF51-1393CBBE6A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7536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D9DF-BCB1-4EDA-B8FA-C01080F5562E}" type="datetimeFigureOut">
              <a:rPr lang="en-AU" smtClean="0"/>
              <a:t>18/05/2018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C5AD-FAF1-4A94-AF51-1393CBBE6A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082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D9DF-BCB1-4EDA-B8FA-C01080F5562E}" type="datetimeFigureOut">
              <a:rPr lang="en-AU" smtClean="0"/>
              <a:t>18/05/2018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C5AD-FAF1-4A94-AF51-1393CBBE6A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408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D9DF-BCB1-4EDA-B8FA-C01080F5562E}" type="datetimeFigureOut">
              <a:rPr lang="en-AU" smtClean="0"/>
              <a:t>18/05/2018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C5AD-FAF1-4A94-AF51-1393CBBE6A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116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D9DF-BCB1-4EDA-B8FA-C01080F5562E}" type="datetimeFigureOut">
              <a:rPr lang="en-AU" smtClean="0"/>
              <a:t>18/05/2018</a:t>
            </a:fld>
            <a:endParaRPr lang="en-A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C5AD-FAF1-4A94-AF51-1393CBBE6A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390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803D9DF-BCB1-4EDA-B8FA-C01080F5562E}" type="datetimeFigureOut">
              <a:rPr lang="en-AU" smtClean="0"/>
              <a:t>18/05/2018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B60C5AD-FAF1-4A94-AF51-1393CBBE6A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087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AB5B4-58B5-4C00-B027-0A988B5F96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Grep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68D93-3A4A-4ACA-9E79-7E4F93AFC1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/>
              <a:t>Andreas </a:t>
            </a:r>
            <a:r>
              <a:rPr lang="en-AU" dirty="0" err="1"/>
              <a:t>Schöngruber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89403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6CC7-2AD6-4132-9FD2-360887229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2633D-A55F-4AB2-8777-D09CD76E8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Grep:</a:t>
            </a:r>
          </a:p>
          <a:p>
            <a:pPr lvl="1"/>
            <a:r>
              <a:rPr lang="en-AU" dirty="0"/>
              <a:t>Regex in files and directories</a:t>
            </a:r>
          </a:p>
          <a:p>
            <a:r>
              <a:rPr lang="en-AU" dirty="0"/>
              <a:t>TPL – Parallel Task Library</a:t>
            </a:r>
          </a:p>
          <a:p>
            <a:pPr lvl="1"/>
            <a:r>
              <a:rPr lang="en-AU" dirty="0"/>
              <a:t>Simple to use</a:t>
            </a:r>
          </a:p>
          <a:p>
            <a:pPr lvl="1"/>
            <a:r>
              <a:rPr lang="en-AU" dirty="0"/>
              <a:t>Fast</a:t>
            </a:r>
          </a:p>
          <a:p>
            <a:pPr lvl="1"/>
            <a:r>
              <a:rPr lang="en-AU" dirty="0"/>
              <a:t>Do not need ordered results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83546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98E9-BF5C-4B9C-B9E8-7EDF7A7C4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Performance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755F1-2034-4DB1-AFEE-12FFA1058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1 Thread</a:t>
            </a:r>
          </a:p>
          <a:p>
            <a:r>
              <a:rPr lang="en-AU" dirty="0"/>
              <a:t>“java”</a:t>
            </a:r>
          </a:p>
          <a:p>
            <a:r>
              <a:rPr lang="en-AU" dirty="0"/>
              <a:t>C:\ProgramData</a:t>
            </a:r>
          </a:p>
          <a:p>
            <a:r>
              <a:rPr lang="en-AU" dirty="0"/>
              <a:t>6.9 GB</a:t>
            </a:r>
          </a:p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DDBF48-CF78-4825-A382-BC6FF3CFE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69" y="4146804"/>
            <a:ext cx="10760242" cy="107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584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AA0AC-8C0E-4A93-804F-79A9C4FB6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403F8-8020-4BDC-A6EA-76C6C9074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13 Threads</a:t>
            </a:r>
          </a:p>
          <a:p>
            <a:r>
              <a:rPr lang="en-AU" dirty="0"/>
              <a:t>“java”</a:t>
            </a:r>
          </a:p>
          <a:p>
            <a:r>
              <a:rPr lang="en-AU" dirty="0"/>
              <a:t>C:\ProgramData</a:t>
            </a:r>
          </a:p>
          <a:p>
            <a:r>
              <a:rPr lang="en-AU" dirty="0"/>
              <a:t>6.9 GB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C8231-8593-4BF4-8BAB-94D5848A6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816" y="3777916"/>
            <a:ext cx="7866647" cy="218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25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E74A4-53A5-46F4-B678-0620530A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2234B-E61E-4206-990F-72B14823E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37 Threads</a:t>
            </a:r>
          </a:p>
          <a:p>
            <a:r>
              <a:rPr lang="en-AU" dirty="0"/>
              <a:t>“java”</a:t>
            </a:r>
          </a:p>
          <a:p>
            <a:r>
              <a:rPr lang="en-AU" dirty="0"/>
              <a:t>C:\Windows</a:t>
            </a:r>
          </a:p>
          <a:p>
            <a:r>
              <a:rPr lang="en-AU" dirty="0"/>
              <a:t>~21 GB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D2487B-EA05-459C-ABD5-A7B7988B7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947" y="843446"/>
            <a:ext cx="4788569" cy="517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933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DB4F4-4A5E-48BB-A3E1-12E63688F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F5E06-DC37-4ADA-8123-610ED2616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C:\Program Files</a:t>
            </a:r>
          </a:p>
          <a:p>
            <a:r>
              <a:rPr lang="en-AU" dirty="0"/>
              <a:t>“java”</a:t>
            </a:r>
          </a:p>
          <a:p>
            <a:r>
              <a:rPr lang="en-AU" dirty="0"/>
              <a:t>46 Threads</a:t>
            </a:r>
          </a:p>
          <a:p>
            <a:r>
              <a:rPr lang="en-AU" dirty="0"/>
              <a:t>~100 GB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BF43CC-4470-46B9-9468-540987219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326" y="1173330"/>
            <a:ext cx="6976638" cy="5167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4751E2-B88C-4CDD-9356-6F19625B9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38" y="3756986"/>
            <a:ext cx="4089524" cy="99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0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72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Rockwell</vt:lpstr>
      <vt:lpstr>Rockwell Condensed</vt:lpstr>
      <vt:lpstr>Wingdings</vt:lpstr>
      <vt:lpstr>Wood Type</vt:lpstr>
      <vt:lpstr>Grep</vt:lpstr>
      <vt:lpstr>Demo</vt:lpstr>
      <vt:lpstr>Performance </vt:lpstr>
      <vt:lpstr>Performance</vt:lpstr>
      <vt:lpstr>Performance</vt:lpstr>
      <vt:lpstr>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Grep</dc:title>
  <dc:creator>Terror Andi</dc:creator>
  <cp:lastModifiedBy>Schoengruber, Andreas</cp:lastModifiedBy>
  <cp:revision>22</cp:revision>
  <dcterms:created xsi:type="dcterms:W3CDTF">2018-05-02T17:32:37Z</dcterms:created>
  <dcterms:modified xsi:type="dcterms:W3CDTF">2018-05-18T11:40:17Z</dcterms:modified>
</cp:coreProperties>
</file>