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4" r:id="rId11"/>
    <p:sldId id="264" r:id="rId12"/>
    <p:sldId id="273" r:id="rId13"/>
    <p:sldId id="266" r:id="rId14"/>
    <p:sldId id="267" r:id="rId15"/>
    <p:sldId id="268" r:id="rId16"/>
    <p:sldId id="269" r:id="rId17"/>
    <p:sldId id="272" r:id="rId18"/>
    <p:sldId id="27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3D0C-12DB-456C-A281-1394CAAF3B46}" type="datetimeFigureOut">
              <a:rPr lang="x-none" smtClean="0"/>
              <a:t>7/16/2021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6F0-F836-48CA-8B46-845A41E8FD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999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216F0-F836-48CA-8B46-845A41E8FD9D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493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177083B-1DB6-4C37-8143-577994ADC4C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4B4780-E280-42C8-B7D4-EAF07E8B6B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" y="3810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Universiteti i Prishtinës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"</a:t>
            </a:r>
            <a:r>
              <a:rPr lang="sq-AL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Hasan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Prishtina"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Fakulteti i Inxhinierisë Elektrike dhe Kompjuterike</a:t>
            </a:r>
          </a:p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Departamenti Inxhinieri Kompjuterike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70" y="1581330"/>
            <a:ext cx="2557780" cy="23810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962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TEMA E PROJEKTIT: DIZAJNIMI I RRJETËS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</a:t>
            </a:r>
            <a:r>
              <a:rPr lang="sq-AL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kompanis</a:t>
            </a:r>
            <a:r>
              <a:rPr lang="sq-AL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e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telekomunikacionit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“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frrokmotion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” </a:t>
            </a:r>
            <a:r>
              <a:rPr lang="sq-AL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 </a:t>
            </a:r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PACKET TRACER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859851"/>
            <a:ext cx="229742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Studentet:</a:t>
            </a:r>
            <a:b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Andi</a:t>
            </a:r>
            <a:r>
              <a:rPr lang="en-GB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hasanaj</a:t>
            </a:r>
            <a:endParaRPr lang="en-GB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Albion </a:t>
            </a: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ademi</a:t>
            </a:r>
            <a:endParaRPr lang="en-GB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Altin</a:t>
            </a:r>
            <a:r>
              <a:rPr lang="en-GB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GB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musliu</a:t>
            </a:r>
            <a:endParaRPr lang="sq-AL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1" y="4999911"/>
            <a:ext cx="3048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Asistenti I l</a:t>
            </a:r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</a:t>
            </a:r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Ës:</a:t>
            </a:r>
          </a:p>
          <a:p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Msc.haxhi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lajqi</a:t>
            </a:r>
            <a:endParaRPr lang="sq-AL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1400" y="624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Prishtinë, </a:t>
            </a:r>
            <a:r>
              <a:rPr lang="sq-AL" dirty="0" smtClean="0"/>
              <a:t>20</a:t>
            </a:r>
            <a:r>
              <a:rPr lang="en-US" dirty="0" smtClean="0"/>
              <a:t>21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250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59" y="609600"/>
            <a:ext cx="54335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720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 i </a:t>
            </a:r>
            <a:r>
              <a:rPr lang="en-US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ireless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sq-AL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router</a:t>
            </a:r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-eve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9" y="990600"/>
            <a:ext cx="7811961" cy="56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3" y="1752602"/>
            <a:ext cx="9123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IP Adresa është adresa e portit që lidhet me </a:t>
            </a:r>
            <a:r>
              <a:rPr lang="en-US" dirty="0" err="1"/>
              <a:t>S</a:t>
            </a:r>
            <a:r>
              <a:rPr lang="sq-AL" dirty="0" smtClean="0"/>
              <a:t>witch</a:t>
            </a:r>
            <a:r>
              <a:rPr lang="sq-AL" dirty="0"/>
              <a:t>, dhe Default Gateway </a:t>
            </a:r>
            <a:r>
              <a:rPr lang="en-US" dirty="0"/>
              <a:t> </a:t>
            </a:r>
            <a:r>
              <a:rPr lang="sq-AL" dirty="0"/>
              <a:t>të </a:t>
            </a:r>
            <a:r>
              <a:rPr lang="en-US" dirty="0" err="1"/>
              <a:t>R</a:t>
            </a:r>
            <a:r>
              <a:rPr lang="sq-AL" dirty="0" smtClean="0"/>
              <a:t>outerit</a:t>
            </a:r>
            <a:r>
              <a:rPr lang="sq-AL" dirty="0"/>
              <a:t>. Ndërkaq Router IP do të shërbejë si Default Gateway për pajisjet që lidhen në këtë wireless </a:t>
            </a:r>
            <a:r>
              <a:rPr lang="sq-AL" dirty="0" smtClean="0"/>
              <a:t>r</a:t>
            </a:r>
            <a:r>
              <a:rPr lang="en-US" dirty="0" smtClean="0"/>
              <a:t>o</a:t>
            </a:r>
            <a:r>
              <a:rPr lang="sq-AL" dirty="0" smtClean="0"/>
              <a:t>uter</a:t>
            </a:r>
            <a:r>
              <a:rPr lang="sq-AL" dirty="0"/>
              <a:t>. Këtu kemi lënë modin DHCP Server në mënyrë që pajisjeve që lidhen në këtë router automatikisht ti dërgohet nga një IP Adresë e rangut të cekur si në figurë.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routeret</a:t>
            </a:r>
            <a:r>
              <a:rPr lang="en-US" dirty="0"/>
              <a:t> i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cakutar</a:t>
            </a:r>
            <a:r>
              <a:rPr lang="en-US" dirty="0"/>
              <a:t> me password e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ku</a:t>
            </a:r>
            <a:r>
              <a:rPr lang="en-US" dirty="0" smtClean="0"/>
              <a:t> p</a:t>
            </a:r>
            <a:r>
              <a:rPr lang="sq-AL" dirty="0" smtClean="0"/>
              <a:t>ë</a:t>
            </a:r>
            <a:r>
              <a:rPr lang="en-US" dirty="0" err="1" smtClean="0"/>
              <a:t>rzgjedhja</a:t>
            </a:r>
            <a:r>
              <a:rPr lang="en-US" dirty="0" smtClean="0"/>
              <a:t> </a:t>
            </a:r>
            <a:r>
              <a:rPr lang="sq-AL" dirty="0" smtClean="0"/>
              <a:t>ë</a:t>
            </a:r>
            <a:r>
              <a:rPr lang="en-US" dirty="0" err="1" smtClean="0"/>
              <a:t>sht</a:t>
            </a:r>
            <a:r>
              <a:rPr lang="sq-AL" dirty="0" smtClean="0"/>
              <a:t>ë</a:t>
            </a:r>
            <a:r>
              <a:rPr lang="en-US" dirty="0" smtClean="0"/>
              <a:t> b</a:t>
            </a:r>
            <a:r>
              <a:rPr lang="sq-AL" dirty="0" smtClean="0"/>
              <a:t>ë</a:t>
            </a:r>
            <a:r>
              <a:rPr lang="en-US" dirty="0" smtClean="0"/>
              <a:t>r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sipas</a:t>
            </a:r>
            <a:r>
              <a:rPr lang="en-US" dirty="0" smtClean="0"/>
              <a:t> </a:t>
            </a:r>
            <a:r>
              <a:rPr lang="en-US" dirty="0" err="1" smtClean="0"/>
              <a:t>deshir</a:t>
            </a:r>
            <a:r>
              <a:rPr lang="sq-AL" dirty="0" smtClean="0"/>
              <a:t>ë</a:t>
            </a:r>
            <a:r>
              <a:rPr lang="en-US" dirty="0" smtClean="0"/>
              <a:t>s.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vazhdim</a:t>
            </a:r>
            <a:r>
              <a:rPr lang="en-US" dirty="0" smtClean="0"/>
              <a:t> </a:t>
            </a:r>
            <a:r>
              <a:rPr lang="sq-AL" dirty="0" smtClean="0"/>
              <a:t>ë</a:t>
            </a:r>
            <a:r>
              <a:rPr lang="en-US" dirty="0" err="1" smtClean="0"/>
              <a:t>sht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aplikuar</a:t>
            </a:r>
            <a:r>
              <a:rPr lang="en-US" dirty="0" smtClean="0"/>
              <a:t> p</a:t>
            </a:r>
            <a:r>
              <a:rPr lang="sq-AL" dirty="0" smtClean="0"/>
              <a:t>rocedura </a:t>
            </a:r>
            <a:r>
              <a:rPr lang="sq-AL" dirty="0"/>
              <a:t>e njëjtë </a:t>
            </a:r>
            <a:r>
              <a:rPr lang="en-US" dirty="0" err="1" smtClean="0"/>
              <a:t>edh</a:t>
            </a:r>
            <a:r>
              <a:rPr lang="sq-AL" dirty="0" smtClean="0"/>
              <a:t>e</a:t>
            </a:r>
            <a:r>
              <a:rPr lang="en-US" dirty="0" smtClean="0"/>
              <a:t> me</a:t>
            </a:r>
            <a:r>
              <a:rPr lang="sq-AL" dirty="0" smtClean="0"/>
              <a:t> konfigurimi</a:t>
            </a:r>
            <a:r>
              <a:rPr lang="en-US" dirty="0" smtClean="0"/>
              <a:t>n</a:t>
            </a:r>
            <a:r>
              <a:rPr lang="sq-AL" dirty="0" smtClean="0"/>
              <a:t> për </a:t>
            </a:r>
            <a:r>
              <a:rPr lang="sq-AL" dirty="0"/>
              <a:t>pajisjet tjera Wireless.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8958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 I PAJISJEVE FUNDORE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2984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 smtClean="0"/>
              <a:t>Kompjuterët</a:t>
            </a:r>
            <a:r>
              <a:rPr lang="en-US" dirty="0" smtClean="0"/>
              <a:t> :</a:t>
            </a:r>
            <a:endParaRPr lang="sq-AL" dirty="0"/>
          </a:p>
        </p:txBody>
      </p:sp>
      <p:sp>
        <p:nvSpPr>
          <p:cNvPr id="5" name="Rectangle 4"/>
          <p:cNvSpPr/>
          <p:nvPr/>
        </p:nvSpPr>
        <p:spPr>
          <a:xfrm>
            <a:off x="5080" y="1494097"/>
            <a:ext cx="915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dirty="0"/>
              <a:t>Vendosim IP adresën që dëshirojmë, </a:t>
            </a:r>
            <a:r>
              <a:rPr lang="sq-AL" dirty="0" err="1"/>
              <a:t>Default</a:t>
            </a:r>
            <a:r>
              <a:rPr lang="sq-AL" dirty="0"/>
              <a:t> </a:t>
            </a:r>
            <a:r>
              <a:rPr lang="sq-AL" dirty="0" err="1"/>
              <a:t>Gateway</a:t>
            </a:r>
            <a:r>
              <a:rPr lang="sq-AL" dirty="0"/>
              <a:t> dhe DNS serverin. Konfigurimi i IP </a:t>
            </a:r>
            <a:r>
              <a:rPr lang="sq-AL" dirty="0" err="1"/>
              <a:t>Config</a:t>
            </a:r>
            <a:r>
              <a:rPr lang="sq-AL" dirty="0"/>
              <a:t> mund të </a:t>
            </a:r>
            <a:r>
              <a:rPr lang="sq-AL" dirty="0" err="1"/>
              <a:t>bëhët</a:t>
            </a:r>
            <a:r>
              <a:rPr lang="sq-AL" dirty="0"/>
              <a:t> edhe përmes DHCP Serverit në degët përkatëse. Tek pajisjet që janë të lidhura me wireless na ofrohet edhe mundësia për të dhënë </a:t>
            </a:r>
            <a:r>
              <a:rPr lang="sq-AL" dirty="0" smtClean="0"/>
              <a:t>fjalëkalimin</a:t>
            </a:r>
            <a:r>
              <a:rPr lang="en-US" dirty="0" smtClean="0"/>
              <a:t>(password)</a:t>
            </a:r>
            <a:r>
              <a:rPr lang="sq-AL" dirty="0" smtClean="0"/>
              <a:t> </a:t>
            </a:r>
            <a:r>
              <a:rPr lang="sq-AL" dirty="0"/>
              <a:t>për </a:t>
            </a:r>
            <a:r>
              <a:rPr lang="en-US" dirty="0" err="1" smtClean="0"/>
              <a:t>kyqjen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sq-AL" dirty="0" smtClean="0"/>
              <a:t>wireless</a:t>
            </a:r>
            <a:r>
              <a:rPr lang="sq-AL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33" y="2684900"/>
            <a:ext cx="4549534" cy="38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6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 smtClean="0"/>
              <a:t>Printerët</a:t>
            </a:r>
            <a:r>
              <a:rPr lang="en-US" dirty="0" smtClean="0"/>
              <a:t> : </a:t>
            </a:r>
            <a:endParaRPr lang="en-US" dirty="0"/>
          </a:p>
          <a:p>
            <a:r>
              <a:rPr lang="en-US" dirty="0" err="1"/>
              <a:t>Secila</a:t>
            </a:r>
            <a:r>
              <a:rPr lang="en-US" dirty="0"/>
              <a:t> deg</a:t>
            </a:r>
            <a:r>
              <a:rPr lang="sq-AL" dirty="0"/>
              <a:t>ë</a:t>
            </a:r>
            <a:r>
              <a:rPr lang="en-US" dirty="0"/>
              <a:t> ka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nj</a:t>
            </a:r>
            <a:r>
              <a:rPr lang="sq-AL" dirty="0"/>
              <a:t>ë</a:t>
            </a:r>
            <a:r>
              <a:rPr lang="en-US" dirty="0"/>
              <a:t> printer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 smtClean="0"/>
              <a:t>konfigurar</a:t>
            </a:r>
            <a:r>
              <a:rPr lang="en-US" dirty="0" smtClean="0"/>
              <a:t> </a:t>
            </a:r>
            <a:r>
              <a:rPr lang="en-US" dirty="0" err="1" smtClean="0"/>
              <a:t>ashtu</a:t>
            </a:r>
            <a:r>
              <a:rPr lang="en-US" dirty="0" smtClean="0"/>
              <a:t> sic </a:t>
            </a:r>
            <a:r>
              <a:rPr lang="sq-AL" dirty="0" smtClean="0"/>
              <a:t>ë</a:t>
            </a:r>
            <a:r>
              <a:rPr lang="en-US" dirty="0" err="1" smtClean="0"/>
              <a:t>sht</a:t>
            </a:r>
            <a:r>
              <a:rPr lang="sq-AL" dirty="0" smtClean="0"/>
              <a:t>ë</a:t>
            </a:r>
            <a:r>
              <a:rPr lang="en-US" dirty="0" smtClean="0"/>
              <a:t> k</a:t>
            </a:r>
            <a:r>
              <a:rPr lang="sq-AL" dirty="0"/>
              <a:t>ë</a:t>
            </a:r>
            <a:r>
              <a:rPr lang="en-US" dirty="0" err="1" smtClean="0"/>
              <a:t>rkuar</a:t>
            </a:r>
            <a:r>
              <a:rPr lang="en-US" dirty="0" smtClean="0"/>
              <a:t> ,</a:t>
            </a:r>
            <a:r>
              <a:rPr lang="en-US" dirty="0" err="1" smtClean="0"/>
              <a:t>proceduara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konfigurimit</a:t>
            </a:r>
            <a:r>
              <a:rPr lang="en-US" dirty="0"/>
              <a:t>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sq-AL" dirty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e </a:t>
            </a:r>
            <a:r>
              <a:rPr lang="en-US" dirty="0" err="1"/>
              <a:t>njejt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/>
              <a:t>paisjet</a:t>
            </a:r>
            <a:r>
              <a:rPr lang="en-US" dirty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.</a:t>
            </a:r>
            <a:r>
              <a:rPr lang="sq-AL" dirty="0"/>
              <a:t/>
            </a:r>
            <a:br>
              <a:rPr lang="sq-AL" dirty="0"/>
            </a:br>
            <a:endParaRPr lang="sq-A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6" y="1981200"/>
            <a:ext cx="88628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0678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</a:t>
            </a:r>
            <a:r>
              <a:rPr lang="sq-AL" dirty="0" smtClean="0"/>
              <a:t>ë</a:t>
            </a:r>
            <a:r>
              <a:rPr lang="en-US" dirty="0" smtClean="0"/>
              <a:t>t :</a:t>
            </a:r>
          </a:p>
          <a:p>
            <a:r>
              <a:rPr lang="en-US" dirty="0" err="1" smtClean="0"/>
              <a:t>Konfigurimi</a:t>
            </a:r>
            <a:r>
              <a:rPr lang="en-US" dirty="0" smtClean="0"/>
              <a:t> I laptop</a:t>
            </a:r>
            <a:r>
              <a:rPr lang="sq-AL" dirty="0" smtClean="0"/>
              <a:t>ë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ngjash</a:t>
            </a:r>
            <a:r>
              <a:rPr lang="sq-AL" dirty="0" smtClean="0"/>
              <a:t>ë</a:t>
            </a:r>
            <a:r>
              <a:rPr lang="en-US" dirty="0" smtClean="0"/>
              <a:t>m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pajisjet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 </a:t>
            </a:r>
            <a:r>
              <a:rPr lang="sq-AL" dirty="0" smtClean="0"/>
              <a:t>ë</a:t>
            </a:r>
            <a:r>
              <a:rPr lang="en-US" dirty="0" err="1" smtClean="0"/>
              <a:t>sht</a:t>
            </a:r>
            <a:r>
              <a:rPr lang="sq-AL" dirty="0" smtClean="0"/>
              <a:t>ë</a:t>
            </a:r>
            <a:r>
              <a:rPr lang="en-US" dirty="0" smtClean="0"/>
              <a:t> dh</a:t>
            </a:r>
            <a:r>
              <a:rPr lang="sq-AL" dirty="0" smtClean="0"/>
              <a:t>ë</a:t>
            </a:r>
            <a:r>
              <a:rPr lang="en-US" dirty="0" smtClean="0"/>
              <a:t>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vijon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893527"/>
            <a:ext cx="8953500" cy="46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" y="948569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P</a:t>
            </a:r>
            <a:r>
              <a:rPr lang="en-US" dirty="0"/>
              <a:t>ë</a:t>
            </a:r>
            <a:r>
              <a:rPr lang="sq-AL" dirty="0" err="1"/>
              <a:t>rm</a:t>
            </a:r>
            <a:r>
              <a:rPr lang="en-US" dirty="0"/>
              <a:t>e</a:t>
            </a:r>
            <a:r>
              <a:rPr lang="sq-AL" dirty="0"/>
              <a:t>s komandës </a:t>
            </a:r>
            <a:r>
              <a:rPr lang="sq-AL" dirty="0" err="1"/>
              <a:t>ping</a:t>
            </a:r>
            <a:r>
              <a:rPr lang="sq-AL" dirty="0"/>
              <a:t> e </a:t>
            </a:r>
            <a:r>
              <a:rPr lang="sq-AL" dirty="0" err="1"/>
              <a:t>verifikojm</a:t>
            </a:r>
            <a:r>
              <a:rPr lang="en-US" dirty="0"/>
              <a:t>ë</a:t>
            </a:r>
            <a:r>
              <a:rPr lang="sq-AL" dirty="0"/>
              <a:t> se a janë lidhur mirë IP Adresat përkatësisht lidhjen në mes klientit dhe portit Post Ethernet të </a:t>
            </a:r>
            <a:r>
              <a:rPr lang="sq-AL" dirty="0" smtClean="0"/>
              <a:t>r</a:t>
            </a:r>
            <a:r>
              <a:rPr lang="en-US" dirty="0" smtClean="0"/>
              <a:t>o</a:t>
            </a:r>
            <a:r>
              <a:rPr lang="sq-AL" dirty="0" smtClean="0"/>
              <a:t>uterit lokal</a:t>
            </a:r>
            <a:r>
              <a:rPr lang="en-US" dirty="0" smtClean="0"/>
              <a:t>.</a:t>
            </a:r>
            <a:endParaRPr lang="sq-AL" dirty="0"/>
          </a:p>
        </p:txBody>
      </p:sp>
      <p:sp>
        <p:nvSpPr>
          <p:cNvPr id="3" name="Rectangle 2"/>
          <p:cNvSpPr/>
          <p:nvPr/>
        </p:nvSpPr>
        <p:spPr>
          <a:xfrm>
            <a:off x="-76200" y="40193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Pingimi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4" y="1629394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Tek dritarja </a:t>
            </a:r>
            <a:r>
              <a:rPr lang="sq-AL" dirty="0" err="1"/>
              <a:t>Command</a:t>
            </a:r>
            <a:r>
              <a:rPr lang="sq-AL" dirty="0"/>
              <a:t> </a:t>
            </a:r>
            <a:r>
              <a:rPr lang="sq-AL" dirty="0" err="1"/>
              <a:t>Prompt</a:t>
            </a:r>
            <a:r>
              <a:rPr lang="sq-AL" dirty="0"/>
              <a:t>, për të </a:t>
            </a:r>
            <a:r>
              <a:rPr lang="sq-AL" dirty="0" err="1"/>
              <a:t>pinguar</a:t>
            </a:r>
            <a:r>
              <a:rPr lang="sq-AL" dirty="0"/>
              <a:t> shkruajmë komandën </a:t>
            </a:r>
            <a:r>
              <a:rPr lang="sq-AL" dirty="0" err="1"/>
              <a:t>ping</a:t>
            </a:r>
            <a:r>
              <a:rPr lang="sq-AL" dirty="0"/>
              <a:t> dhe IP Adresën e pajisjes që d</a:t>
            </a:r>
            <a:r>
              <a:rPr lang="en-US" dirty="0"/>
              <a:t>ë</a:t>
            </a:r>
            <a:r>
              <a:rPr lang="sq-AL" dirty="0" err="1"/>
              <a:t>shirojmë</a:t>
            </a:r>
            <a:r>
              <a:rPr lang="sq-AL" dirty="0"/>
              <a:t> ta </a:t>
            </a:r>
            <a:r>
              <a:rPr lang="sq-AL" dirty="0" err="1"/>
              <a:t>pingojmë</a:t>
            </a:r>
            <a:r>
              <a:rPr lang="sq-AL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04301"/>
            <a:ext cx="4534293" cy="45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73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Testimi</a:t>
            </a:r>
            <a:r>
              <a:rPr lang="en-US" dirty="0"/>
              <a:t> i Web </a:t>
            </a:r>
            <a:r>
              <a:rPr lang="en-US" dirty="0" err="1" smtClean="0"/>
              <a:t>Serverit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33" y="1295400"/>
            <a:ext cx="454953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82" y="1600200"/>
            <a:ext cx="4511431" cy="4572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73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Sjellja</a:t>
            </a:r>
            <a:r>
              <a:rPr lang="en-US" dirty="0" smtClean="0"/>
              <a:t> e </a:t>
            </a:r>
            <a:r>
              <a:rPr lang="en-US" dirty="0"/>
              <a:t>Web </a:t>
            </a:r>
            <a:r>
              <a:rPr lang="en-US" dirty="0" err="1" smtClean="0"/>
              <a:t>Serverit</a:t>
            </a:r>
            <a:r>
              <a:rPr lang="en-US" dirty="0" smtClean="0"/>
              <a:t>(feedback) 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0782" y="1371602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Me anë të këtij </a:t>
            </a:r>
            <a:r>
              <a:rPr lang="sq-AL" dirty="0" smtClean="0"/>
              <a:t>projekti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kuad</a:t>
            </a:r>
            <a:r>
              <a:rPr lang="sq-AL" dirty="0" smtClean="0"/>
              <a:t>ë</a:t>
            </a:r>
            <a:r>
              <a:rPr lang="en-US" dirty="0" smtClean="0"/>
              <a:t>r t</a:t>
            </a:r>
            <a:r>
              <a:rPr lang="sq-AL" dirty="0" smtClean="0"/>
              <a:t>ë</a:t>
            </a:r>
            <a:r>
              <a:rPr lang="en-US" dirty="0" smtClean="0"/>
              <a:t> l</a:t>
            </a:r>
            <a:r>
              <a:rPr lang="sq-AL" dirty="0" smtClean="0"/>
              <a:t>ë</a:t>
            </a:r>
            <a:r>
              <a:rPr lang="en-US" dirty="0" err="1" smtClean="0"/>
              <a:t>nd</a:t>
            </a:r>
            <a:r>
              <a:rPr lang="sq-AL" dirty="0" smtClean="0"/>
              <a:t>ë</a:t>
            </a:r>
            <a:r>
              <a:rPr lang="en-US" dirty="0" smtClean="0"/>
              <a:t>s</a:t>
            </a:r>
            <a:r>
              <a:rPr lang="sq-AL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Rrjetat</a:t>
            </a:r>
            <a:r>
              <a:rPr lang="en-US" dirty="0" smtClean="0"/>
              <a:t> </a:t>
            </a:r>
            <a:r>
              <a:rPr lang="en-US" dirty="0" err="1" smtClean="0"/>
              <a:t>Kompjuterike</a:t>
            </a:r>
            <a:r>
              <a:rPr lang="en-US" dirty="0" smtClean="0"/>
              <a:t>” </a:t>
            </a:r>
            <a:r>
              <a:rPr lang="sq-AL" dirty="0" smtClean="0"/>
              <a:t>kemi </a:t>
            </a:r>
            <a:r>
              <a:rPr lang="sq-AL" dirty="0"/>
              <a:t>arritur të krijojmë një rrjetë kompjuterike </a:t>
            </a:r>
            <a:r>
              <a:rPr lang="sq-AL" dirty="0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Kompanin</a:t>
            </a:r>
            <a:r>
              <a:rPr lang="sq-AL" dirty="0" smtClean="0"/>
              <a:t>ë</a:t>
            </a:r>
            <a:r>
              <a:rPr lang="en-US" dirty="0" smtClean="0"/>
              <a:t> e </a:t>
            </a:r>
            <a:r>
              <a:rPr lang="en-US" dirty="0" err="1" smtClean="0"/>
              <a:t>Telekomunikacionit</a:t>
            </a:r>
            <a:r>
              <a:rPr lang="en-US" dirty="0" smtClean="0"/>
              <a:t> “</a:t>
            </a:r>
            <a:r>
              <a:rPr lang="en-US" dirty="0" err="1" smtClean="0"/>
              <a:t>Frrokmotion</a:t>
            </a:r>
            <a:r>
              <a:rPr lang="en-US" dirty="0" smtClean="0"/>
              <a:t>”</a:t>
            </a:r>
            <a:r>
              <a:rPr lang="sq-AL" dirty="0" smtClean="0"/>
              <a:t>. </a:t>
            </a:r>
            <a:r>
              <a:rPr lang="sq-AL" dirty="0"/>
              <a:t>Kjo rrjetë është ndërtuar me të gjitha pajisjet e </a:t>
            </a:r>
            <a:r>
              <a:rPr lang="sq-AL" dirty="0" smtClean="0"/>
              <a:t>nevojshme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t</a:t>
            </a:r>
            <a:r>
              <a:rPr lang="sq-AL" dirty="0" smtClean="0"/>
              <a:t>ë</a:t>
            </a:r>
            <a:r>
              <a:rPr lang="en-US" dirty="0" smtClean="0"/>
              <a:t> k</a:t>
            </a:r>
            <a:r>
              <a:rPr lang="sq-AL" dirty="0" smtClean="0"/>
              <a:t>ë</a:t>
            </a:r>
            <a:r>
              <a:rPr lang="en-US" dirty="0" err="1" smtClean="0"/>
              <a:t>rkuara</a:t>
            </a:r>
            <a:r>
              <a:rPr lang="sq-AL" dirty="0" smtClean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cila</a:t>
            </a:r>
            <a:r>
              <a:rPr lang="sq-AL" dirty="0" smtClean="0"/>
              <a:t> </a:t>
            </a:r>
            <a:r>
              <a:rPr lang="sq-AL" dirty="0"/>
              <a:t>është </a:t>
            </a:r>
            <a:r>
              <a:rPr lang="sq-AL" dirty="0" smtClean="0"/>
              <a:t>funksionale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cdo</a:t>
            </a:r>
            <a:r>
              <a:rPr lang="en-US" dirty="0" smtClean="0"/>
              <a:t> </a:t>
            </a:r>
            <a:r>
              <a:rPr lang="en-US" dirty="0" err="1" smtClean="0"/>
              <a:t>aspekt</a:t>
            </a:r>
            <a:r>
              <a:rPr lang="sq-AL" dirty="0" smtClean="0"/>
              <a:t>. </a:t>
            </a:r>
            <a:r>
              <a:rPr lang="sq-AL" dirty="0"/>
              <a:t>Me anë të konfigurimit të pajisjeve kemi arritur të b</a:t>
            </a:r>
            <a:r>
              <a:rPr lang="en-US" dirty="0"/>
              <a:t>ë</a:t>
            </a:r>
            <a:r>
              <a:rPr lang="sq-AL" dirty="0"/>
              <a:t>jmë lidhjen që mundëson komunikimin e </a:t>
            </a:r>
            <a:r>
              <a:rPr lang="en-US" dirty="0" err="1" smtClean="0"/>
              <a:t>pajisjeve</a:t>
            </a:r>
            <a:r>
              <a:rPr lang="en-US" dirty="0" smtClean="0"/>
              <a:t>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en-US" dirty="0" err="1" smtClean="0"/>
              <a:t>vete</a:t>
            </a:r>
            <a:r>
              <a:rPr lang="en-US" dirty="0" smtClean="0"/>
              <a:t> (end-to-end</a:t>
            </a:r>
            <a:r>
              <a:rPr lang="sq-AL" dirty="0" smtClean="0"/>
              <a:t> </a:t>
            </a:r>
            <a:r>
              <a:rPr lang="en-US" dirty="0" smtClean="0"/>
              <a:t>communication) </a:t>
            </a:r>
            <a:r>
              <a:rPr lang="sq-AL" dirty="0" smtClean="0"/>
              <a:t>si </a:t>
            </a:r>
            <a:r>
              <a:rPr lang="sq-AL" dirty="0"/>
              <a:t>dhe është arritur që </a:t>
            </a:r>
            <a:r>
              <a:rPr lang="sq-AL" dirty="0" smtClean="0"/>
              <a:t>kompjuterët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laptop</a:t>
            </a:r>
            <a:r>
              <a:rPr lang="sq-AL" dirty="0" smtClean="0"/>
              <a:t>ë</a:t>
            </a:r>
            <a:r>
              <a:rPr lang="en-US" dirty="0" smtClean="0"/>
              <a:t>t</a:t>
            </a:r>
            <a:r>
              <a:rPr lang="sq-AL" dirty="0" smtClean="0"/>
              <a:t> </a:t>
            </a:r>
            <a:r>
              <a:rPr lang="sq-AL" dirty="0"/>
              <a:t>nga secila degë të ping-ojnë secilën pajisje në rrjetë në cilëndo </a:t>
            </a:r>
            <a:r>
              <a:rPr lang="sq-AL" dirty="0" smtClean="0"/>
              <a:t>degë</a:t>
            </a:r>
            <a:r>
              <a:rPr lang="en-US" dirty="0" smtClean="0"/>
              <a:t> </a:t>
            </a:r>
            <a:r>
              <a:rPr lang="en-US" dirty="0" err="1" smtClean="0"/>
              <a:t>tjet</a:t>
            </a:r>
            <a:r>
              <a:rPr lang="sq-AL" dirty="0" smtClean="0"/>
              <a:t>ë</a:t>
            </a:r>
            <a:r>
              <a:rPr lang="en-US" dirty="0" smtClean="0"/>
              <a:t>r</a:t>
            </a:r>
            <a:r>
              <a:rPr lang="sq-AL" dirty="0" smtClean="0"/>
              <a:t> </a:t>
            </a:r>
            <a:r>
              <a:rPr lang="sq-AL" dirty="0"/>
              <a:t>(end-to-end-connectivity).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q-AL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Përfundimi</a:t>
            </a:r>
          </a:p>
        </p:txBody>
      </p:sp>
    </p:spTree>
    <p:extLst>
      <p:ext uri="{BB962C8B-B14F-4D97-AF65-F5344CB8AC3E}">
        <p14:creationId xmlns:p14="http://schemas.microsoft.com/office/powerpoint/2010/main" val="42739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5260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/>
              <a:t>Qëllimi i </a:t>
            </a:r>
            <a:r>
              <a:rPr lang="en-US" dirty="0" smtClean="0"/>
              <a:t>k</a:t>
            </a:r>
            <a:r>
              <a:rPr lang="sq-AL" dirty="0" smtClean="0"/>
              <a:t>ë</a:t>
            </a:r>
            <a:r>
              <a:rPr lang="en-US" dirty="0" err="1" smtClean="0"/>
              <a:t>tij</a:t>
            </a:r>
            <a:r>
              <a:rPr lang="en-US" dirty="0" smtClean="0"/>
              <a:t> </a:t>
            </a:r>
            <a:r>
              <a:rPr lang="sq-AL" dirty="0" smtClean="0"/>
              <a:t>projekti </a:t>
            </a:r>
            <a:r>
              <a:rPr lang="sq-AL" dirty="0"/>
              <a:t>është të krijojmë një rrjet të tërë funksional </a:t>
            </a:r>
            <a:r>
              <a:rPr lang="sq-AL" dirty="0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kompanine</a:t>
            </a:r>
            <a:r>
              <a:rPr lang="en-US" dirty="0" smtClean="0"/>
              <a:t> e </a:t>
            </a:r>
            <a:r>
              <a:rPr lang="en-US" dirty="0" err="1" smtClean="0"/>
              <a:t>telekomunikacionit</a:t>
            </a:r>
            <a:r>
              <a:rPr lang="en-US" dirty="0" smtClean="0"/>
              <a:t> “</a:t>
            </a:r>
            <a:r>
              <a:rPr lang="en-US" dirty="0" err="1" smtClean="0"/>
              <a:t>Frrokmotion</a:t>
            </a:r>
            <a:r>
              <a:rPr lang="en-US" dirty="0" smtClean="0"/>
              <a:t>”</a:t>
            </a:r>
            <a:r>
              <a:rPr lang="sq-AL" dirty="0" smtClean="0"/>
              <a:t>, </a:t>
            </a:r>
            <a:r>
              <a:rPr lang="sq-AL" dirty="0"/>
              <a:t>ku ky rrjet përmban degën kryesore dhe </a:t>
            </a:r>
            <a:r>
              <a:rPr lang="en-GB" dirty="0"/>
              <a:t>6</a:t>
            </a:r>
            <a:r>
              <a:rPr lang="sq-AL" dirty="0" smtClean="0"/>
              <a:t> </a:t>
            </a:r>
            <a:r>
              <a:rPr lang="sq-AL" dirty="0"/>
              <a:t>degë të tjera ku rrjeta duhet të jetë funksionale e shpejtë</a:t>
            </a:r>
            <a:r>
              <a:rPr lang="en-US" dirty="0"/>
              <a:t>.</a:t>
            </a:r>
            <a:r>
              <a:rPr lang="sq-AL" dirty="0"/>
              <a:t> Në degën kryesore duhet të konfigurohet Web Serveri dhe DNS Serveri, kurse secila nga degët duhet të përmbajë nga një Wireless </a:t>
            </a:r>
            <a:r>
              <a:rPr lang="sq-AL" dirty="0" smtClean="0"/>
              <a:t>Ruter</a:t>
            </a:r>
            <a:r>
              <a:rPr lang="en-US" dirty="0" smtClean="0"/>
              <a:t> </a:t>
            </a:r>
            <a:r>
              <a:rPr lang="nn-NO" dirty="0"/>
              <a:t>i cili mundëson lidhjen e pajisjeve wireless.</a:t>
            </a:r>
          </a:p>
          <a:p>
            <a:r>
              <a:rPr lang="sq-AL" dirty="0" smtClean="0"/>
              <a:t>Po </a:t>
            </a:r>
            <a:r>
              <a:rPr lang="sq-AL" dirty="0"/>
              <a:t>ashtu në degën kryesore kërkohet krijimi i 2 ose më shumë VLAN dhe ndarja e hostave. Ky projekt është zhvilluar në veglën Cisco Packet Tracer (version </a:t>
            </a:r>
            <a:r>
              <a:rPr lang="sq-AL" dirty="0" smtClean="0"/>
              <a:t>7.</a:t>
            </a:r>
            <a:r>
              <a:rPr lang="en-GB" dirty="0" smtClean="0"/>
              <a:t>3.0</a:t>
            </a:r>
            <a:r>
              <a:rPr lang="sq-AL" dirty="0" smtClean="0"/>
              <a:t>).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1131334"/>
            <a:ext cx="9973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Hyrje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3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4666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DIZAJNIMI I </a:t>
            </a:r>
            <a:r>
              <a:rPr lang="sq-AL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RRJETËS NË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selin</a:t>
            </a:r>
            <a:r>
              <a:rPr lang="sq-AL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Ë </a:t>
            </a:r>
            <a:r>
              <a:rPr lang="sq-AL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 PUNËS ME PACKET TRACER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927" y="1524000"/>
            <a:ext cx="91509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q-AL" dirty="0"/>
              <a:t>Një rrjet </a:t>
            </a:r>
            <a:r>
              <a:rPr lang="sq-AL" dirty="0" smtClean="0"/>
              <a:t>kompj</a:t>
            </a:r>
            <a:r>
              <a:rPr lang="en-US" dirty="0" smtClean="0"/>
              <a:t>u</a:t>
            </a:r>
            <a:r>
              <a:rPr lang="sq-AL" dirty="0" smtClean="0"/>
              <a:t>terik </a:t>
            </a:r>
            <a:r>
              <a:rPr lang="sq-AL" dirty="0"/>
              <a:t>paraqet një grup sistemesh të lidhur me njëri tjetrin, të cilët mund të komunikojnë ndërmjet </a:t>
            </a:r>
            <a:r>
              <a:rPr lang="en-US" dirty="0" smtClean="0"/>
              <a:t>vet</a:t>
            </a:r>
            <a:r>
              <a:rPr lang="sq-AL" dirty="0" smtClean="0"/>
              <a:t>e</a:t>
            </a:r>
            <a:r>
              <a:rPr lang="sq-AL" dirty="0"/>
              <a:t>. Themi se kemi të bëjmë me një rrjet kompjuterik në qoftë se minimumi 2 kompjuter</a:t>
            </a:r>
            <a:r>
              <a:rPr lang="en-US" dirty="0"/>
              <a:t>ë</a:t>
            </a:r>
            <a:r>
              <a:rPr lang="sq-AL" dirty="0"/>
              <a:t> janë lidhur në mënyrë të tillë që të mundësojnë komunikimin dhe shfrytëzimin e përbashkët të t</a:t>
            </a:r>
            <a:r>
              <a:rPr lang="en-US" dirty="0"/>
              <a:t>e </a:t>
            </a:r>
            <a:r>
              <a:rPr lang="sq-AL" dirty="0"/>
              <a:t>dhënave midis tyre.</a:t>
            </a:r>
          </a:p>
          <a:p>
            <a:pPr algn="just"/>
            <a:r>
              <a:rPr lang="sq-AL" dirty="0" smtClean="0"/>
              <a:t>Dizajnimi i kësaj rrjete mund të bëhet në programin Ci</a:t>
            </a:r>
            <a:r>
              <a:rPr lang="en-US" dirty="0" err="1" smtClean="0"/>
              <a:t>sc</a:t>
            </a:r>
            <a:r>
              <a:rPr lang="sq-AL" dirty="0" smtClean="0"/>
              <a:t>o Packet Tracer. Me hapjen e këtij programi</a:t>
            </a:r>
            <a:r>
              <a:rPr lang="en-US" dirty="0" smtClean="0"/>
              <a:t>,</a:t>
            </a:r>
            <a:r>
              <a:rPr lang="sq-AL" dirty="0" smtClean="0"/>
              <a:t> hapet dritarja e punës </a:t>
            </a:r>
            <a:r>
              <a:rPr lang="en-US" dirty="0" smtClean="0"/>
              <a:t>n</a:t>
            </a:r>
            <a:r>
              <a:rPr lang="sq-AL" dirty="0" smtClean="0"/>
              <a:t>ë</a:t>
            </a:r>
            <a:r>
              <a:rPr lang="en-US" dirty="0" smtClean="0"/>
              <a:t> t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cil</a:t>
            </a:r>
            <a:r>
              <a:rPr lang="sq-AL" dirty="0" smtClean="0"/>
              <a:t>ë</a:t>
            </a:r>
            <a:r>
              <a:rPr lang="en-US" dirty="0" smtClean="0"/>
              <a:t>n</a:t>
            </a:r>
            <a:r>
              <a:rPr lang="sq-AL" dirty="0" smtClean="0"/>
              <a:t> fillimisht duhet të vendosim pajisjet që d</a:t>
            </a:r>
            <a:r>
              <a:rPr lang="en-US" dirty="0" smtClean="0"/>
              <a:t>ë</a:t>
            </a:r>
            <a:r>
              <a:rPr lang="sq-AL" dirty="0" smtClean="0"/>
              <a:t>shirojmë t</a:t>
            </a:r>
            <a:r>
              <a:rPr lang="en-US" dirty="0" smtClean="0"/>
              <a:t>’</a:t>
            </a:r>
            <a:r>
              <a:rPr lang="sq-AL" dirty="0" smtClean="0"/>
              <a:t>i </a:t>
            </a:r>
            <a:r>
              <a:rPr lang="en-US" dirty="0" err="1" smtClean="0"/>
              <a:t>lidhim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t’i</a:t>
            </a:r>
            <a:r>
              <a:rPr lang="en-US" dirty="0" smtClean="0"/>
              <a:t> </a:t>
            </a:r>
            <a:r>
              <a:rPr lang="sq-AL" dirty="0" smtClean="0"/>
              <a:t>p</a:t>
            </a:r>
            <a:r>
              <a:rPr lang="en-US" dirty="0" smtClean="0"/>
              <a:t>ë</a:t>
            </a:r>
            <a:r>
              <a:rPr lang="sq-AL" dirty="0" smtClean="0"/>
              <a:t>rdorim</a:t>
            </a:r>
            <a:r>
              <a:rPr lang="en-US" dirty="0" smtClean="0"/>
              <a:t> </a:t>
            </a:r>
            <a:r>
              <a:rPr lang="sq-AL" dirty="0" smtClean="0"/>
              <a:t>. </a:t>
            </a:r>
          </a:p>
          <a:p>
            <a:pPr algn="just"/>
            <a:r>
              <a:rPr lang="sq-AL" dirty="0" smtClean="0"/>
              <a:t>Rrjeta </a:t>
            </a:r>
            <a:r>
              <a:rPr lang="sq-AL" dirty="0"/>
              <a:t>do të p</a:t>
            </a:r>
            <a:r>
              <a:rPr lang="en-US" dirty="0"/>
              <a:t>ë</a:t>
            </a:r>
            <a:r>
              <a:rPr lang="sq-AL" dirty="0"/>
              <a:t>rmbajë </a:t>
            </a:r>
            <a:r>
              <a:rPr lang="en-US" dirty="0" err="1" smtClean="0"/>
              <a:t>qendren</a:t>
            </a:r>
            <a:r>
              <a:rPr lang="en-US" dirty="0" smtClean="0"/>
              <a:t> </a:t>
            </a:r>
            <a:r>
              <a:rPr lang="sq-AL" dirty="0" smtClean="0"/>
              <a:t>kryesore </a:t>
            </a:r>
            <a:r>
              <a:rPr lang="sq-AL" dirty="0"/>
              <a:t>dhe </a:t>
            </a:r>
            <a:r>
              <a:rPr lang="en-US" dirty="0"/>
              <a:t>6</a:t>
            </a:r>
            <a:r>
              <a:rPr lang="sq-AL" dirty="0" smtClean="0"/>
              <a:t> </a:t>
            </a:r>
            <a:r>
              <a:rPr lang="sq-AL" dirty="0"/>
              <a:t>degë të tjera për këtë qëllim vendosim </a:t>
            </a:r>
            <a:r>
              <a:rPr lang="en-US" dirty="0" smtClean="0"/>
              <a:t>7</a:t>
            </a:r>
            <a:r>
              <a:rPr lang="sq-AL" dirty="0" smtClean="0"/>
              <a:t> </a:t>
            </a:r>
            <a:r>
              <a:rPr lang="sq-AL" dirty="0"/>
              <a:t>rutera </a:t>
            </a:r>
            <a:r>
              <a:rPr lang="sq-AL" dirty="0" smtClean="0"/>
              <a:t>(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sq-AL" dirty="0" smtClean="0"/>
              <a:t>Cisco </a:t>
            </a:r>
            <a:r>
              <a:rPr lang="sq-AL" dirty="0"/>
              <a:t>Router 2911), ku në secilin prej tyre pastaj do të lidhen pajisjet e nevojshme për secil</a:t>
            </a:r>
            <a:r>
              <a:rPr lang="en-US" dirty="0"/>
              <a:t>ë</a:t>
            </a:r>
            <a:r>
              <a:rPr lang="sq-AL" dirty="0"/>
              <a:t>n degë. Pajisjet kryesore si </a:t>
            </a:r>
            <a:r>
              <a:rPr lang="sq-AL" dirty="0" err="1"/>
              <a:t>Web</a:t>
            </a:r>
            <a:r>
              <a:rPr lang="sq-AL" dirty="0"/>
              <a:t> Serveri, DNS Serveri janë lidhur në degën kryesore, kurse </a:t>
            </a:r>
            <a:r>
              <a:rPr lang="sq-AL" dirty="0" err="1"/>
              <a:t>deg</a:t>
            </a:r>
            <a:r>
              <a:rPr lang="en-US" dirty="0"/>
              <a:t>ë</a:t>
            </a:r>
            <a:r>
              <a:rPr lang="sq-AL" dirty="0"/>
              <a:t>t tjera përmbajnë pajisje si </a:t>
            </a:r>
            <a:r>
              <a:rPr lang="sq-AL" dirty="0" smtClean="0"/>
              <a:t>switch(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sq-AL" dirty="0" smtClean="0"/>
              <a:t>Cisco </a:t>
            </a:r>
            <a:r>
              <a:rPr lang="sq-AL" dirty="0"/>
              <a:t>Switch 2960), printer, </a:t>
            </a:r>
            <a:r>
              <a:rPr lang="en-US" dirty="0" err="1"/>
              <a:t>W</a:t>
            </a:r>
            <a:r>
              <a:rPr lang="sq-AL" dirty="0" smtClean="0"/>
              <a:t>ireless</a:t>
            </a:r>
            <a:r>
              <a:rPr lang="en-US" dirty="0" smtClean="0"/>
              <a:t> </a:t>
            </a:r>
            <a:r>
              <a:rPr lang="sq-AL" dirty="0"/>
              <a:t>Ruter, kompjuterë, </a:t>
            </a:r>
            <a:r>
              <a:rPr lang="sq-AL" dirty="0" smtClean="0"/>
              <a:t>l</a:t>
            </a:r>
            <a:r>
              <a:rPr lang="en-US" dirty="0" smtClean="0"/>
              <a:t>a</a:t>
            </a:r>
            <a:r>
              <a:rPr lang="sq-AL" dirty="0" smtClean="0"/>
              <a:t>ptop</a:t>
            </a:r>
            <a:r>
              <a:rPr lang="sq-AL" dirty="0"/>
              <a:t>, tablet.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16782" y="381000"/>
            <a:ext cx="12314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Dizajni</a:t>
            </a:r>
            <a:endParaRPr lang="en-US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54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2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KONFIGURIMI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I PAJISJEVE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 smtClean="0"/>
              <a:t>Pas</a:t>
            </a:r>
            <a:r>
              <a:rPr lang="en-US" dirty="0" smtClean="0"/>
              <a:t>i </a:t>
            </a:r>
            <a:r>
              <a:rPr lang="en-US" dirty="0" err="1"/>
              <a:t>i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sq-AL" dirty="0" smtClean="0"/>
              <a:t> vendos</a:t>
            </a:r>
            <a:r>
              <a:rPr lang="en-US" dirty="0" err="1" smtClean="0"/>
              <a:t>ur</a:t>
            </a:r>
            <a:r>
              <a:rPr lang="sq-AL" dirty="0" smtClean="0"/>
              <a:t> pajisje</a:t>
            </a:r>
            <a:r>
              <a:rPr lang="en-US" dirty="0" smtClean="0"/>
              <a:t>t</a:t>
            </a:r>
            <a:r>
              <a:rPr lang="sq-AL" dirty="0" smtClean="0"/>
              <a:t> </a:t>
            </a:r>
            <a:r>
              <a:rPr lang="sq-AL" dirty="0"/>
              <a:t>fillojmë me konfigurimin e tyre. Fillimisht në çdo </a:t>
            </a:r>
            <a:r>
              <a:rPr lang="sq-AL" dirty="0" err="1"/>
              <a:t>ruter</a:t>
            </a:r>
            <a:r>
              <a:rPr lang="sq-AL" dirty="0"/>
              <a:t> shtojmë pjesën serike. Këtë mund ta bëjmë duke klikuar dy herë mbi ruter ku hapet dritarja për zgjedhjen e </a:t>
            </a:r>
            <a:r>
              <a:rPr lang="sq-AL" dirty="0" smtClean="0"/>
              <a:t>opsioneve</a:t>
            </a:r>
            <a:r>
              <a:rPr lang="en-US" dirty="0" smtClean="0"/>
              <a:t> p</a:t>
            </a:r>
            <a:r>
              <a:rPr lang="sq-AL" dirty="0" smtClean="0"/>
              <a:t>ë</a:t>
            </a:r>
            <a:r>
              <a:rPr lang="en-US" dirty="0" smtClean="0"/>
              <a:t>r </a:t>
            </a:r>
            <a:r>
              <a:rPr lang="en-US" dirty="0" err="1" smtClean="0"/>
              <a:t>manipulim</a:t>
            </a:r>
            <a:r>
              <a:rPr lang="sq-AL" dirty="0" smtClean="0"/>
              <a:t>.</a:t>
            </a:r>
            <a:endParaRPr lang="sq-A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34" y="2218730"/>
            <a:ext cx="6686931" cy="4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06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Konfigurimi i pajisjeve përfshin caktimin e IP Adresës, subnet maskës, Default Gateway </a:t>
            </a:r>
            <a:r>
              <a:rPr lang="sq-AL" dirty="0" smtClean="0"/>
              <a:t>veti</a:t>
            </a:r>
            <a:r>
              <a:rPr lang="en-US" dirty="0" smtClean="0"/>
              <a:t> k</a:t>
            </a:r>
            <a:r>
              <a:rPr lang="sq-AL" dirty="0" smtClean="0"/>
              <a:t>ë</a:t>
            </a:r>
            <a:r>
              <a:rPr lang="en-US" dirty="0" smtClean="0"/>
              <a:t>to</a:t>
            </a:r>
            <a:r>
              <a:rPr lang="sq-AL" dirty="0" smtClean="0"/>
              <a:t> </a:t>
            </a:r>
            <a:r>
              <a:rPr lang="sq-AL" dirty="0"/>
              <a:t>që mund</a:t>
            </a:r>
            <a:r>
              <a:rPr lang="en-US" dirty="0"/>
              <a:t>ë</a:t>
            </a:r>
            <a:r>
              <a:rPr lang="sq-AL" dirty="0" err="1"/>
              <a:t>sojne</a:t>
            </a:r>
            <a:r>
              <a:rPr lang="sq-AL" dirty="0"/>
              <a:t> komunikimin e pajisjeve mes veti. IP Adresa mundëson të identifikohet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 e </a:t>
            </a:r>
            <a:r>
              <a:rPr lang="en-US" dirty="0" err="1"/>
              <a:t>lidhur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internet</a:t>
            </a:r>
            <a:r>
              <a:rPr lang="sq-AL" dirty="0"/>
              <a:t>. </a:t>
            </a:r>
            <a:r>
              <a:rPr lang="sq-AL" dirty="0" smtClean="0"/>
              <a:t>Subnet</a:t>
            </a:r>
            <a:r>
              <a:rPr lang="en-US" dirty="0" smtClean="0"/>
              <a:t> </a:t>
            </a:r>
            <a:r>
              <a:rPr lang="sq-AL" dirty="0" smtClean="0"/>
              <a:t>maska </a:t>
            </a:r>
            <a:r>
              <a:rPr lang="en-US" dirty="0" err="1"/>
              <a:t>perdorët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identifikuar</a:t>
            </a:r>
            <a:r>
              <a:rPr lang="en-US" dirty="0"/>
              <a:t> se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pjes</a:t>
            </a:r>
            <a:r>
              <a:rPr lang="sq-AL" dirty="0"/>
              <a:t>ë</a:t>
            </a:r>
            <a:r>
              <a:rPr lang="en-US" dirty="0"/>
              <a:t> e IP </a:t>
            </a:r>
            <a:r>
              <a:rPr lang="en-US" dirty="0" err="1"/>
              <a:t>adres</a:t>
            </a:r>
            <a:r>
              <a:rPr lang="sq-AL" dirty="0"/>
              <a:t>ë</a:t>
            </a:r>
            <a:r>
              <a:rPr lang="en-US" dirty="0"/>
              <a:t>s </a:t>
            </a:r>
            <a:r>
              <a:rPr lang="en-US" dirty="0" err="1" smtClean="0"/>
              <a:t>s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pajisjes</a:t>
            </a:r>
            <a:r>
              <a:rPr lang="en-US" dirty="0" smtClean="0"/>
              <a:t> </a:t>
            </a:r>
            <a:r>
              <a:rPr lang="sq-AL" dirty="0" smtClean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e </a:t>
            </a:r>
            <a:r>
              <a:rPr lang="en-US" dirty="0" err="1"/>
              <a:t>rrjetit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sq-AL" dirty="0"/>
              <a:t>ë</a:t>
            </a:r>
            <a:r>
              <a:rPr lang="en-US" dirty="0" err="1"/>
              <a:t>sht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e </a:t>
            </a:r>
            <a:r>
              <a:rPr lang="en-US" dirty="0" err="1"/>
              <a:t>hostit</a:t>
            </a:r>
            <a:r>
              <a:rPr lang="en-US" dirty="0"/>
              <a:t>.</a:t>
            </a:r>
            <a:endParaRPr lang="sq-A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25" y="2467928"/>
            <a:ext cx="5883150" cy="413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02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sq-AL" dirty="0"/>
              <a:t>Subnetmaska cakton së cilës pjesë të rrjetit i përket adresa e IP-së. Ne kemi p</a:t>
            </a:r>
            <a:r>
              <a:rPr lang="en-US" dirty="0"/>
              <a:t>ë</a:t>
            </a:r>
            <a:r>
              <a:rPr lang="sq-AL" dirty="0"/>
              <a:t>rdorur </a:t>
            </a:r>
            <a:r>
              <a:rPr lang="en-US" dirty="0"/>
              <a:t>3 </a:t>
            </a:r>
            <a:r>
              <a:rPr lang="en-US" dirty="0" err="1"/>
              <a:t>klasat</a:t>
            </a:r>
            <a:r>
              <a:rPr lang="en-US" dirty="0"/>
              <a:t> e </a:t>
            </a:r>
            <a:r>
              <a:rPr lang="sq-AL" dirty="0"/>
              <a:t>subnet mask</a:t>
            </a:r>
            <a:r>
              <a:rPr lang="en-US" dirty="0" err="1"/>
              <a:t>ës</a:t>
            </a:r>
            <a:r>
              <a:rPr lang="sq-AL" dirty="0"/>
              <a:t> 255.255.255.0 </a:t>
            </a:r>
            <a:r>
              <a:rPr lang="en-US" dirty="0"/>
              <a:t>,255.255.0.0 </a:t>
            </a:r>
            <a:r>
              <a:rPr lang="en-US" dirty="0" err="1"/>
              <a:t>dhe</a:t>
            </a:r>
            <a:r>
              <a:rPr lang="en-US" dirty="0"/>
              <a:t> 255.0.0.0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sq-AL" dirty="0"/>
              <a:t>ruter</a:t>
            </a:r>
            <a:r>
              <a:rPr lang="en-US" dirty="0"/>
              <a:t>ë</a:t>
            </a:r>
            <a:r>
              <a:rPr lang="sq-AL" dirty="0"/>
              <a:t>t dhe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sq-AL" dirty="0" smtClean="0"/>
              <a:t>shumica </a:t>
            </a:r>
            <a:r>
              <a:rPr lang="sq-AL" dirty="0"/>
              <a:t>e </a:t>
            </a:r>
            <a:r>
              <a:rPr lang="sq-AL" dirty="0" smtClean="0"/>
              <a:t>pajisjve</a:t>
            </a:r>
            <a:r>
              <a:rPr lang="en-US" dirty="0" smtClean="0"/>
              <a:t> t</a:t>
            </a:r>
            <a:r>
              <a:rPr lang="sq-AL" dirty="0" smtClean="0"/>
              <a:t>ë</a:t>
            </a:r>
            <a:r>
              <a:rPr lang="en-US" dirty="0" smtClean="0"/>
              <a:t> p</a:t>
            </a:r>
            <a:r>
              <a:rPr lang="sq-AL" dirty="0" smtClean="0"/>
              <a:t>ë</a:t>
            </a:r>
            <a:r>
              <a:rPr lang="en-US" dirty="0" err="1" smtClean="0"/>
              <a:t>rdorura</a:t>
            </a:r>
            <a:r>
              <a:rPr lang="sq-AL" dirty="0" smtClean="0"/>
              <a:t>. </a:t>
            </a:r>
            <a:r>
              <a:rPr lang="sq-AL" dirty="0"/>
              <a:t>Tek </a:t>
            </a:r>
            <a:r>
              <a:rPr lang="sq-AL" dirty="0" err="1"/>
              <a:t>ruter</a:t>
            </a:r>
            <a:r>
              <a:rPr lang="en-US" dirty="0"/>
              <a:t>ë</a:t>
            </a:r>
            <a:r>
              <a:rPr lang="sq-AL" dirty="0"/>
              <a:t>t ndryshon vetëm IP </a:t>
            </a:r>
            <a:r>
              <a:rPr lang="sq-AL" dirty="0" smtClean="0"/>
              <a:t>Adresa</a:t>
            </a:r>
            <a:r>
              <a:rPr lang="en-US" dirty="0" smtClean="0"/>
              <a:t> p</a:t>
            </a:r>
            <a:r>
              <a:rPr lang="sq-AL" dirty="0" smtClean="0"/>
              <a:t>ë</a:t>
            </a:r>
            <a:r>
              <a:rPr lang="en-US" dirty="0" smtClean="0"/>
              <a:t>r </a:t>
            </a:r>
            <a:r>
              <a:rPr lang="en-US" dirty="0" err="1" smtClean="0"/>
              <a:t>dallim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rastet</a:t>
            </a:r>
            <a:r>
              <a:rPr lang="en-US" dirty="0" smtClean="0"/>
              <a:t> me </a:t>
            </a:r>
            <a:r>
              <a:rPr lang="en-US" dirty="0" err="1" smtClean="0"/>
              <a:t>pajisjet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.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4805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927" y="11430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q-AL" dirty="0"/>
              <a:t>Pastaj vazhdojmë </a:t>
            </a:r>
            <a:r>
              <a:rPr lang="en-US" dirty="0" smtClean="0"/>
              <a:t>me </a:t>
            </a:r>
            <a:r>
              <a:rPr lang="sq-AL" dirty="0" smtClean="0"/>
              <a:t>konfigurimet </a:t>
            </a:r>
            <a:r>
              <a:rPr lang="sq-AL" dirty="0"/>
              <a:t>e nj</a:t>
            </a:r>
            <a:r>
              <a:rPr lang="en-US" dirty="0"/>
              <a:t>ë</a:t>
            </a:r>
            <a:r>
              <a:rPr lang="sq-AL" dirty="0"/>
              <a:t>jta në te </a:t>
            </a:r>
            <a:r>
              <a:rPr lang="sq-AL" dirty="0" smtClean="0"/>
              <a:t>g</a:t>
            </a:r>
            <a:r>
              <a:rPr lang="en-US" dirty="0" smtClean="0"/>
              <a:t>j</a:t>
            </a:r>
            <a:r>
              <a:rPr lang="sq-AL" dirty="0" smtClean="0"/>
              <a:t>itha </a:t>
            </a:r>
            <a:r>
              <a:rPr lang="sq-AL" dirty="0"/>
              <a:t>degët për të gjitha pajisjet. Pra fillimisht klikojmë dy herë me tastin e djathtë mbi pajisjen që d</a:t>
            </a:r>
            <a:r>
              <a:rPr lang="en-US" dirty="0"/>
              <a:t>ë</a:t>
            </a:r>
            <a:r>
              <a:rPr lang="sq-AL" dirty="0" err="1"/>
              <a:t>shirojm</a:t>
            </a:r>
            <a:r>
              <a:rPr lang="sq-AL" dirty="0"/>
              <a:t> ta </a:t>
            </a:r>
            <a:r>
              <a:rPr lang="sq-AL" dirty="0" err="1"/>
              <a:t>konfigurojm</a:t>
            </a:r>
            <a:r>
              <a:rPr lang="en-US" dirty="0"/>
              <a:t>ë</a:t>
            </a:r>
            <a:r>
              <a:rPr lang="sq-AL" dirty="0"/>
              <a:t> dhe me hapjen e dritares për konfigurime sh</a:t>
            </a:r>
            <a:r>
              <a:rPr lang="en-US" dirty="0"/>
              <a:t>ë</a:t>
            </a:r>
            <a:r>
              <a:rPr lang="sq-AL" dirty="0" err="1"/>
              <a:t>nojm</a:t>
            </a:r>
            <a:r>
              <a:rPr lang="en-US" dirty="0"/>
              <a:t> </a:t>
            </a:r>
            <a:r>
              <a:rPr lang="sq-AL" dirty="0"/>
              <a:t>IP </a:t>
            </a:r>
            <a:r>
              <a:rPr lang="sq-AL" dirty="0" err="1"/>
              <a:t>Adres</a:t>
            </a:r>
            <a:r>
              <a:rPr lang="en-US" dirty="0"/>
              <a:t>ë</a:t>
            </a:r>
            <a:r>
              <a:rPr lang="sq-AL" dirty="0"/>
              <a:t>n dhe </a:t>
            </a:r>
            <a:r>
              <a:rPr lang="sq-AL" dirty="0" err="1"/>
              <a:t>subnet</a:t>
            </a:r>
            <a:r>
              <a:rPr lang="sq-AL" dirty="0"/>
              <a:t> </a:t>
            </a:r>
            <a:r>
              <a:rPr lang="sq-AL" dirty="0" err="1"/>
              <a:t>mask</a:t>
            </a:r>
            <a:r>
              <a:rPr lang="en-US" dirty="0"/>
              <a:t>ë</a:t>
            </a:r>
            <a:r>
              <a:rPr lang="sq-AL" dirty="0"/>
              <a:t>n p</a:t>
            </a:r>
            <a:r>
              <a:rPr lang="en-US" dirty="0"/>
              <a:t>e</a:t>
            </a:r>
            <a:r>
              <a:rPr lang="sq-AL" dirty="0" err="1"/>
              <a:t>rkat</a:t>
            </a:r>
            <a:r>
              <a:rPr lang="en-US" dirty="0" err="1"/>
              <a:t>ëse</a:t>
            </a:r>
            <a:r>
              <a:rPr lang="sq-AL" dirty="0"/>
              <a:t>.</a:t>
            </a:r>
          </a:p>
          <a:p>
            <a:pPr algn="just"/>
            <a:r>
              <a:rPr lang="sq-AL" dirty="0"/>
              <a:t>Pasi t</a:t>
            </a:r>
            <a:r>
              <a:rPr lang="en-US" dirty="0"/>
              <a:t>ë</a:t>
            </a:r>
            <a:r>
              <a:rPr lang="sq-AL" dirty="0"/>
              <a:t> j</a:t>
            </a:r>
            <a:r>
              <a:rPr lang="en-US" dirty="0"/>
              <a:t>ë</a:t>
            </a:r>
            <a:r>
              <a:rPr lang="sq-AL" dirty="0"/>
              <a:t>t</a:t>
            </a:r>
            <a:r>
              <a:rPr lang="en-US" dirty="0"/>
              <a:t>ë</a:t>
            </a:r>
            <a:r>
              <a:rPr lang="sq-AL" dirty="0"/>
              <a:t> b</a:t>
            </a:r>
            <a:r>
              <a:rPr lang="en-US" dirty="0"/>
              <a:t>ë</a:t>
            </a:r>
            <a:r>
              <a:rPr lang="sq-AL" dirty="0"/>
              <a:t>r</a:t>
            </a:r>
            <a:r>
              <a:rPr lang="en-US" dirty="0"/>
              <a:t>ë</a:t>
            </a:r>
            <a:r>
              <a:rPr lang="sq-AL" dirty="0"/>
              <a:t> lidhja e </a:t>
            </a:r>
            <a:r>
              <a:rPr lang="sq-AL" dirty="0" err="1"/>
              <a:t>rutereve</a:t>
            </a:r>
            <a:r>
              <a:rPr lang="sq-AL" dirty="0"/>
              <a:t> lidhim secilin </a:t>
            </a:r>
            <a:r>
              <a:rPr lang="sq-AL" dirty="0" err="1"/>
              <a:t>ruter</a:t>
            </a:r>
            <a:r>
              <a:rPr lang="sq-AL" dirty="0"/>
              <a:t> me pajisjet p</a:t>
            </a:r>
            <a:r>
              <a:rPr lang="en-US" dirty="0"/>
              <a:t>ë</a:t>
            </a:r>
            <a:r>
              <a:rPr lang="sq-AL" dirty="0" err="1"/>
              <a:t>rkat</a:t>
            </a:r>
            <a:r>
              <a:rPr lang="en-US" dirty="0"/>
              <a:t>ë</a:t>
            </a:r>
            <a:r>
              <a:rPr lang="sq-AL" dirty="0"/>
              <a:t>se t</a:t>
            </a:r>
            <a:r>
              <a:rPr lang="en-US" dirty="0"/>
              <a:t>ë</a:t>
            </a:r>
            <a:r>
              <a:rPr lang="sq-AL" dirty="0"/>
              <a:t> </a:t>
            </a:r>
            <a:r>
              <a:rPr lang="sq-AL" dirty="0" err="1"/>
              <a:t>deg</a:t>
            </a:r>
            <a:r>
              <a:rPr lang="en-US" dirty="0"/>
              <a:t>ë</a:t>
            </a:r>
            <a:r>
              <a:rPr lang="sq-AL" dirty="0"/>
              <a:t>s. Lidhja e </a:t>
            </a:r>
            <a:r>
              <a:rPr lang="sq-AL" dirty="0" err="1"/>
              <a:t>ruterit</a:t>
            </a:r>
            <a:r>
              <a:rPr lang="sq-AL" dirty="0"/>
              <a:t> me </a:t>
            </a:r>
            <a:r>
              <a:rPr lang="sq-AL" dirty="0" err="1"/>
              <a:t>switch</a:t>
            </a:r>
            <a:r>
              <a:rPr lang="sq-AL" dirty="0"/>
              <a:t> b</a:t>
            </a:r>
            <a:r>
              <a:rPr lang="en-US" dirty="0"/>
              <a:t>ë</a:t>
            </a:r>
            <a:r>
              <a:rPr lang="sq-AL" dirty="0"/>
              <a:t>h</a:t>
            </a:r>
            <a:r>
              <a:rPr lang="en-US" dirty="0"/>
              <a:t>ë</a:t>
            </a:r>
            <a:r>
              <a:rPr lang="sq-AL" dirty="0"/>
              <a:t>t p</a:t>
            </a:r>
            <a:r>
              <a:rPr lang="en-US" dirty="0"/>
              <a:t>ë</a:t>
            </a:r>
            <a:r>
              <a:rPr lang="sq-AL" dirty="0"/>
              <a:t>rmes kabllos Copper Straight –</a:t>
            </a:r>
            <a:r>
              <a:rPr lang="sq-AL" dirty="0" smtClean="0"/>
              <a:t>Through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përdorura</a:t>
            </a:r>
            <a:r>
              <a:rPr lang="en-US" dirty="0" smtClean="0"/>
              <a:t> </a:t>
            </a:r>
            <a:r>
              <a:rPr lang="en-US" dirty="0" err="1" smtClean="0"/>
              <a:t>sikur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ushtrime</a:t>
            </a:r>
            <a:r>
              <a:rPr lang="en-US" dirty="0" smtClean="0"/>
              <a:t> )</a:t>
            </a:r>
            <a:r>
              <a:rPr lang="sq-AL" dirty="0" smtClean="0"/>
              <a:t>.</a:t>
            </a:r>
            <a:endParaRPr lang="sq-AL" dirty="0"/>
          </a:p>
        </p:txBody>
      </p:sp>
      <p:sp>
        <p:nvSpPr>
          <p:cNvPr id="4" name="TextBox 3"/>
          <p:cNvSpPr txBox="1"/>
          <p:nvPr/>
        </p:nvSpPr>
        <p:spPr>
          <a:xfrm>
            <a:off x="-6927" y="3174325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sq-AL" dirty="0"/>
              <a:t>Pas </a:t>
            </a:r>
            <a:r>
              <a:rPr lang="sq-AL" dirty="0" smtClean="0"/>
              <a:t>k</a:t>
            </a:r>
            <a:r>
              <a:rPr lang="en-US" dirty="0" err="1" smtClean="0"/>
              <a:t>ryerjes</a:t>
            </a:r>
            <a:r>
              <a:rPr lang="en-US" dirty="0" smtClean="0"/>
              <a:t> s</a:t>
            </a:r>
            <a:r>
              <a:rPr lang="sq-AL" dirty="0" smtClean="0"/>
              <a:t>ë</a:t>
            </a:r>
            <a:r>
              <a:rPr lang="en-US" dirty="0" smtClean="0"/>
              <a:t> pun</a:t>
            </a:r>
            <a:r>
              <a:rPr lang="sq-AL" dirty="0" smtClean="0"/>
              <a:t>ë</a:t>
            </a:r>
            <a:r>
              <a:rPr lang="en-US" dirty="0" smtClean="0"/>
              <a:t>s me </a:t>
            </a:r>
            <a:r>
              <a:rPr lang="en-US" dirty="0" err="1" smtClean="0"/>
              <a:t>konfigurimet</a:t>
            </a:r>
            <a:r>
              <a:rPr lang="en-US" dirty="0" smtClean="0"/>
              <a:t> e </a:t>
            </a:r>
            <a:r>
              <a:rPr lang="en-US" dirty="0" err="1" smtClean="0"/>
              <a:t>pajisjeve</a:t>
            </a:r>
            <a:r>
              <a:rPr lang="en-US" dirty="0" smtClean="0"/>
              <a:t> n</a:t>
            </a:r>
            <a:r>
              <a:rPr lang="sq-AL" dirty="0" smtClean="0"/>
              <a:t>ë</a:t>
            </a:r>
            <a:r>
              <a:rPr lang="en-US" dirty="0" smtClean="0"/>
              <a:t> </a:t>
            </a:r>
            <a:r>
              <a:rPr lang="en-US" dirty="0" err="1" smtClean="0"/>
              <a:t>rrjet</a:t>
            </a:r>
            <a:r>
              <a:rPr lang="sq-AL" dirty="0" smtClean="0"/>
              <a:t>ë</a:t>
            </a:r>
            <a:r>
              <a:rPr lang="en-US" dirty="0" smtClean="0"/>
              <a:t>,</a:t>
            </a:r>
            <a:r>
              <a:rPr lang="sq-AL" dirty="0" smtClean="0"/>
              <a:t> </a:t>
            </a:r>
            <a:r>
              <a:rPr lang="sq-AL" dirty="0"/>
              <a:t>bëjmë konfigurimin e porteve të ruterit dhe switchit, si dhe disa konfigurime përmes komandave përkatëse në Command Line Interface.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0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2000"/>
            <a:ext cx="457239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11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1356</TotalTime>
  <Words>1091</Words>
  <Application>Microsoft Office PowerPoint</Application>
  <PresentationFormat>On-screen Show (4:3)</PresentationFormat>
  <Paragraphs>49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TINACOM</cp:lastModifiedBy>
  <cp:revision>42</cp:revision>
  <dcterms:created xsi:type="dcterms:W3CDTF">2018-06-11T18:20:38Z</dcterms:created>
  <dcterms:modified xsi:type="dcterms:W3CDTF">2021-07-17T14:28:56Z</dcterms:modified>
</cp:coreProperties>
</file>