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EB30-CC2C-4287-B4FC-1BE29B96AC15}" type="datetimeFigureOut">
              <a:rPr lang="fr-CA" smtClean="0"/>
              <a:t>2019-09-10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46D0-0C05-423C-802C-6F6F1784650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15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64B0-BC77-4205-B13E-2CAE22DE06F5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65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E62-EE1B-43AA-A847-2738756BB7CD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FB9F-1996-43FB-ADAF-7FF138CBC366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89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112-D388-43E2-9D62-8BFB537FD3AE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19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880F-4DB8-4CD6-A2EF-6CD87A2F4842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463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DA8-1B84-44C3-830A-3AAC91981C47}" type="datetime1">
              <a:rPr lang="fr-CA" smtClean="0"/>
              <a:t>2019-09-10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90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B6CA-E1E0-4B90-8BF1-773E8334B260}" type="datetime1">
              <a:rPr lang="fr-CA" smtClean="0"/>
              <a:t>2019-09-10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56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F024-E175-429C-A3DC-87CEA8B68700}" type="datetime1">
              <a:rPr lang="fr-CA" smtClean="0"/>
              <a:t>2019-09-10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08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B65C-A14B-454F-BA11-268EC621EDD6}" type="datetime1">
              <a:rPr lang="fr-CA" smtClean="0"/>
              <a:t>2019-09-10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83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9F51-F3EC-44B3-823C-C1098D493274}" type="datetime1">
              <a:rPr lang="fr-CA" smtClean="0"/>
              <a:t>2019-09-10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8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A7E-006B-45CE-A7E8-05871EBD6445}" type="datetime1">
              <a:rPr lang="fr-CA" smtClean="0"/>
              <a:t>2019-09-10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Amira DEMS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74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D4FD-8E13-4060-92BE-9A132C8F2BD4}" type="datetime1">
              <a:rPr lang="fr-CA" smtClean="0"/>
              <a:t>2019-09-10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Amira DEMS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C365-5B88-4393-BF44-7FB6813F84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44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3694" y="638269"/>
            <a:ext cx="9144000" cy="2387600"/>
          </a:xfrm>
        </p:spPr>
        <p:txBody>
          <a:bodyPr/>
          <a:lstStyle/>
          <a:p>
            <a:r>
              <a:rPr lang="en-CA" dirty="0"/>
              <a:t>TP_IND8200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7165" y="3602038"/>
            <a:ext cx="10569388" cy="203228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fr-FR" sz="3600" b="1" dirty="0"/>
          </a:p>
          <a:p>
            <a:r>
              <a:rPr lang="fr-FR" sz="3600" b="1" dirty="0"/>
              <a:t>Conception d'un logiciel de gestion de la maintenance et réparation d’un parc machines avec ACCESS</a:t>
            </a:r>
            <a:endParaRPr lang="fr-CA" sz="36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79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8905" y="365125"/>
            <a:ext cx="11040035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fr-CA" b="1" dirty="0">
                <a:latin typeface="+mn-lt"/>
              </a:rPr>
              <a:t> </a:t>
            </a:r>
            <a:r>
              <a:rPr lang="fr-CA" dirty="0">
                <a:latin typeface="+mn-lt"/>
              </a:rPr>
              <a:t>Fonction Maintenance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58905" y="1857979"/>
            <a:ext cx="1104003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3200" b="1" dirty="0"/>
              <a:t>DÉFINITION</a:t>
            </a:r>
            <a:endParaRPr lang="fr-CA" sz="32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CA" sz="2800" dirty="0"/>
              <a:t>Activités nécessaires pour maintenir et remettre les facteurs de production en bon état de fonctionnement.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CA" sz="2800" dirty="0"/>
              <a:t>Comprend l’ensemble des mesures d’entretien et leur mise en </a:t>
            </a:r>
            <a:r>
              <a:rPr lang="fr-CA" sz="2800" dirty="0" err="1"/>
              <a:t>oeuvre</a:t>
            </a:r>
            <a:r>
              <a:rPr lang="fr-CA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CA" sz="2800" dirty="0"/>
              <a:t>Liée à l’environnement du système de la gestion des opérations</a:t>
            </a:r>
          </a:p>
          <a:p>
            <a:pPr algn="just"/>
            <a:endParaRPr lang="fr-CA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fr-CA" sz="2800" dirty="0"/>
              <a:t>Influence: les activités de production (pannes), objectifs de qualité (niveaux de services)          Planifier les activités de la maintenance pour optimiser le productivité </a:t>
            </a:r>
          </a:p>
          <a:p>
            <a:r>
              <a:rPr lang="fr-CA" sz="2800" b="1" i="1" dirty="0"/>
              <a:t>                                                               politique de maintenance</a:t>
            </a:r>
          </a:p>
          <a:p>
            <a:endParaRPr lang="fr-CA" sz="3200" dirty="0"/>
          </a:p>
        </p:txBody>
      </p:sp>
      <p:sp>
        <p:nvSpPr>
          <p:cNvPr id="4" name="Flèche : droite 3"/>
          <p:cNvSpPr/>
          <p:nvPr/>
        </p:nvSpPr>
        <p:spPr>
          <a:xfrm>
            <a:off x="4437531" y="5109884"/>
            <a:ext cx="457200" cy="201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507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0647" y="324784"/>
            <a:ext cx="11201400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fr-CA" dirty="0">
                <a:latin typeface="+mn-lt"/>
              </a:rPr>
              <a:t> Courbe en “baignoire”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75" y="2126596"/>
            <a:ext cx="9453503" cy="310431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1788459" y="5472954"/>
            <a:ext cx="2339788" cy="134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4334437" y="5472954"/>
            <a:ext cx="4244787" cy="1793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8731626" y="5486401"/>
            <a:ext cx="1906958" cy="44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519519" y="5499848"/>
            <a:ext cx="244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TP      , Nouvelle </a:t>
            </a:r>
            <a:r>
              <a:rPr lang="en-CA" b="1" dirty="0" err="1"/>
              <a:t>machine,apprentissage</a:t>
            </a:r>
            <a:r>
              <a:rPr lang="en-CA" b="1" dirty="0"/>
              <a:t> (</a:t>
            </a:r>
            <a:r>
              <a:rPr lang="en-CA" b="1" dirty="0" err="1"/>
              <a:t>Rodage</a:t>
            </a:r>
            <a:r>
              <a:rPr lang="en-CA" b="1" dirty="0"/>
              <a:t>)</a:t>
            </a:r>
            <a:endParaRPr lang="fr-CA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493559" y="5620872"/>
            <a:ext cx="39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Taux</a:t>
            </a:r>
            <a:r>
              <a:rPr lang="en-CA" b="1" dirty="0"/>
              <a:t> de </a:t>
            </a:r>
            <a:r>
              <a:rPr lang="en-CA" b="1" dirty="0" err="1"/>
              <a:t>panne</a:t>
            </a:r>
            <a:r>
              <a:rPr lang="en-CA" b="1" dirty="0"/>
              <a:t> constant (</a:t>
            </a:r>
            <a:r>
              <a:rPr lang="en-CA" b="1" dirty="0" err="1"/>
              <a:t>stabilité</a:t>
            </a:r>
            <a:r>
              <a:rPr lang="en-CA" b="1" dirty="0"/>
              <a:t>)</a:t>
            </a:r>
            <a:endParaRPr lang="fr-CA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94229" y="1803430"/>
            <a:ext cx="184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err="1"/>
              <a:t>Taux</a:t>
            </a:r>
            <a:r>
              <a:rPr lang="en-CA" i="1" dirty="0"/>
              <a:t> de </a:t>
            </a:r>
            <a:r>
              <a:rPr lang="en-CA" i="1" dirty="0" err="1"/>
              <a:t>panne</a:t>
            </a:r>
            <a:r>
              <a:rPr lang="en-CA" i="1" dirty="0"/>
              <a:t> (TP)/ unite de temps</a:t>
            </a:r>
            <a:endParaRPr lang="fr-CA" i="1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855694" y="5604269"/>
            <a:ext cx="20170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731621" y="5531225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TP 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161926" y="5596441"/>
            <a:ext cx="237568" cy="23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958353" y="6273807"/>
            <a:ext cx="792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 err="1">
                <a:solidFill>
                  <a:srgbClr val="FF0000"/>
                </a:solidFill>
              </a:rPr>
              <a:t>Meilleure</a:t>
            </a:r>
            <a:r>
              <a:rPr lang="en-CA" sz="2000" b="1" i="1" dirty="0"/>
              <a:t> </a:t>
            </a:r>
            <a:r>
              <a:rPr lang="en-CA" sz="2000" b="1" i="1" dirty="0">
                <a:solidFill>
                  <a:srgbClr val="FF0000"/>
                </a:solidFill>
              </a:rPr>
              <a:t>maintenance pour </a:t>
            </a:r>
            <a:r>
              <a:rPr lang="en-CA" sz="2000" b="1" i="1" dirty="0" err="1">
                <a:solidFill>
                  <a:srgbClr val="FF0000"/>
                </a:solidFill>
              </a:rPr>
              <a:t>méliorer</a:t>
            </a:r>
            <a:r>
              <a:rPr lang="en-CA" sz="2000" b="1" i="1" dirty="0">
                <a:solidFill>
                  <a:srgbClr val="FF0000"/>
                </a:solidFill>
              </a:rPr>
              <a:t> la </a:t>
            </a:r>
            <a:r>
              <a:rPr lang="en-CA" sz="2000" b="1" i="1" dirty="0" err="1">
                <a:solidFill>
                  <a:srgbClr val="FF0000"/>
                </a:solidFill>
              </a:rPr>
              <a:t>durée</a:t>
            </a:r>
            <a:r>
              <a:rPr lang="en-CA" sz="2000" b="1" i="1" dirty="0">
                <a:solidFill>
                  <a:srgbClr val="FF0000"/>
                </a:solidFill>
              </a:rPr>
              <a:t> de vie d’un </a:t>
            </a:r>
            <a:r>
              <a:rPr lang="en-CA" sz="2000" b="1" i="1" dirty="0" err="1">
                <a:solidFill>
                  <a:srgbClr val="FF0000"/>
                </a:solidFill>
              </a:rPr>
              <a:t>équipement</a:t>
            </a:r>
            <a:endParaRPr lang="fr-CA" sz="2000" b="1" i="1" dirty="0">
              <a:solidFill>
                <a:srgbClr val="FF0000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58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06" y="365125"/>
            <a:ext cx="10923494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CA" dirty="0"/>
              <a:t>Types de maintenance</a:t>
            </a:r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2" y="1895474"/>
            <a:ext cx="8150951" cy="4695181"/>
          </a:xfrm>
          <a:prstGeom prst="rect">
            <a:avLst/>
          </a:prstGeom>
        </p:spPr>
      </p:pic>
      <p:sp>
        <p:nvSpPr>
          <p:cNvPr id="4" name="Rectangle : coins arrondis 3"/>
          <p:cNvSpPr/>
          <p:nvPr/>
        </p:nvSpPr>
        <p:spPr>
          <a:xfrm>
            <a:off x="5782235" y="3025588"/>
            <a:ext cx="1627094" cy="77992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/>
          <p:cNvSpPr/>
          <p:nvPr/>
        </p:nvSpPr>
        <p:spPr>
          <a:xfrm>
            <a:off x="3254188" y="3030071"/>
            <a:ext cx="1671922" cy="77992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4090149" y="3758635"/>
            <a:ext cx="204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(Corrective)</a:t>
            </a:r>
            <a:endParaRPr lang="fr-CA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87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012" y="365125"/>
            <a:ext cx="11053482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CA" dirty="0" err="1"/>
              <a:t>Objectifs</a:t>
            </a:r>
            <a:r>
              <a:rPr lang="en-CA" dirty="0"/>
              <a:t> &amp;Travail à faire 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828799"/>
            <a:ext cx="105155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Concevoir un logiciel de gestion de la maintenance et réparation d’un parc machines avec ACCESS : </a:t>
            </a:r>
            <a:r>
              <a:rPr lang="fr-FR" sz="2400" i="1" dirty="0"/>
              <a:t>Gestion de maintenance assistée par ordinateur (GMAO)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/>
              <a:t>Approfondir les connaissances de base du logiciel Access: </a:t>
            </a:r>
            <a:r>
              <a:rPr lang="en-CA" sz="2400" dirty="0" err="1"/>
              <a:t>Création</a:t>
            </a:r>
            <a:r>
              <a:rPr lang="en-CA" sz="2400" dirty="0"/>
              <a:t> des </a:t>
            </a:r>
            <a:r>
              <a:rPr lang="en-CA" sz="2400" dirty="0" err="1"/>
              <a:t>états</a:t>
            </a:r>
            <a:r>
              <a:rPr lang="en-CA" sz="2400" dirty="0"/>
              <a:t> et des </a:t>
            </a:r>
            <a:r>
              <a:rPr lang="en-CA" sz="2400" dirty="0" err="1"/>
              <a:t>formulaires</a:t>
            </a:r>
            <a:r>
              <a:rPr lang="en-CA" sz="2400" dirty="0"/>
              <a:t> </a:t>
            </a:r>
            <a:endParaRPr lang="fr-CA" sz="2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400" dirty="0" err="1"/>
              <a:t>Taux</a:t>
            </a:r>
            <a:r>
              <a:rPr lang="en-CA" sz="2400" dirty="0"/>
              <a:t> de </a:t>
            </a:r>
            <a:r>
              <a:rPr lang="en-CA" sz="2400" dirty="0" err="1"/>
              <a:t>panne</a:t>
            </a:r>
            <a:r>
              <a:rPr lang="en-CA" sz="2400" dirty="0"/>
              <a:t>: </a:t>
            </a:r>
            <a:r>
              <a:rPr lang="en-CA" sz="2400" dirty="0" err="1"/>
              <a:t>Historique</a:t>
            </a:r>
            <a:r>
              <a:rPr lang="en-CA" sz="2400" dirty="0"/>
              <a:t> des </a:t>
            </a:r>
            <a:r>
              <a:rPr lang="en-CA" sz="2400" dirty="0" err="1"/>
              <a:t>pannes</a:t>
            </a:r>
            <a:r>
              <a:rPr lang="en-CA" sz="2400" dirty="0"/>
              <a:t> </a:t>
            </a:r>
            <a:r>
              <a:rPr lang="en-CA" sz="2400" dirty="0" err="1"/>
              <a:t>dans</a:t>
            </a:r>
            <a:r>
              <a:rPr lang="en-CA" sz="2400" dirty="0"/>
              <a:t> BD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400" dirty="0" err="1"/>
              <a:t>Élaborer</a:t>
            </a:r>
            <a:r>
              <a:rPr lang="en-CA" sz="2400" dirty="0"/>
              <a:t> la </a:t>
            </a:r>
            <a:r>
              <a:rPr lang="en-CA" sz="2400" dirty="0" err="1"/>
              <a:t>politique</a:t>
            </a:r>
            <a:r>
              <a:rPr lang="en-CA" sz="2400" dirty="0"/>
              <a:t> de maintenance </a:t>
            </a:r>
            <a:r>
              <a:rPr lang="fr-CA" sz="2400" dirty="0"/>
              <a:t>(suivi des maintenance et réparations)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400" dirty="0"/>
              <a:t>Les </a:t>
            </a:r>
            <a:r>
              <a:rPr lang="en-CA" sz="2400" dirty="0" err="1"/>
              <a:t>pièces</a:t>
            </a:r>
            <a:r>
              <a:rPr lang="en-CA" sz="2400" dirty="0"/>
              <a:t> de </a:t>
            </a:r>
            <a:r>
              <a:rPr lang="en-CA" sz="2400" dirty="0" err="1"/>
              <a:t>chaque</a:t>
            </a:r>
            <a:r>
              <a:rPr lang="en-CA" sz="2400" dirty="0"/>
              <a:t> machine </a:t>
            </a:r>
            <a:r>
              <a:rPr lang="en-CA" sz="2400" dirty="0" err="1"/>
              <a:t>peuvent</a:t>
            </a:r>
            <a:r>
              <a:rPr lang="en-CA" sz="2400" dirty="0"/>
              <a:t> </a:t>
            </a:r>
            <a:r>
              <a:rPr lang="en-CA" sz="2400" dirty="0" err="1"/>
              <a:t>avoir</a:t>
            </a:r>
            <a:r>
              <a:rPr lang="en-CA" sz="2400" dirty="0"/>
              <a:t> des </a:t>
            </a:r>
            <a:r>
              <a:rPr lang="en-CA" sz="2400" dirty="0" err="1"/>
              <a:t>politiques</a:t>
            </a:r>
            <a:r>
              <a:rPr lang="en-CA" sz="2400" dirty="0"/>
              <a:t> de maintenance </a:t>
            </a:r>
            <a:r>
              <a:rPr lang="en-CA" sz="2400" dirty="0" err="1"/>
              <a:t>différentes</a:t>
            </a:r>
            <a:r>
              <a:rPr lang="en-CA" sz="2400" dirty="0"/>
              <a:t>.</a:t>
            </a:r>
          </a:p>
          <a:p>
            <a:pPr algn="just"/>
            <a:r>
              <a:rPr lang="fr-CA" sz="2000" b="1" dirty="0">
                <a:solidFill>
                  <a:srgbClr val="FF0000"/>
                </a:solidFill>
              </a:rPr>
              <a:t>À remettre</a:t>
            </a:r>
          </a:p>
          <a:p>
            <a:pPr lvl="0" algn="just"/>
            <a:r>
              <a:rPr lang="fr-FR" sz="2400" dirty="0"/>
              <a:t>Une copie de votre base de données compressée contenant tous les exercices, </a:t>
            </a:r>
            <a:r>
              <a:rPr lang="fr-CA" sz="2400" dirty="0"/>
              <a:t>à remettre </a:t>
            </a:r>
            <a:r>
              <a:rPr lang="fr-FR" sz="2400" dirty="0"/>
              <a:t>directement sur le Moodle.</a:t>
            </a:r>
            <a:endParaRPr lang="fr-CA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C365-5B88-4393-BF44-7FB6813F84E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141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TP_IND8200</vt:lpstr>
      <vt:lpstr> Fonction Maintenance</vt:lpstr>
      <vt:lpstr> Courbe en “baignoire”</vt:lpstr>
      <vt:lpstr>Types de maintenance</vt:lpstr>
      <vt:lpstr>Objectifs &amp;Travail à faire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TP6</dc:title>
  <dc:creator>amira</dc:creator>
  <cp:lastModifiedBy>admin</cp:lastModifiedBy>
  <cp:revision>18</cp:revision>
  <dcterms:created xsi:type="dcterms:W3CDTF">2017-03-27T15:58:32Z</dcterms:created>
  <dcterms:modified xsi:type="dcterms:W3CDTF">2019-09-11T00:32:12Z</dcterms:modified>
</cp:coreProperties>
</file>