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A2E60-4F39-EAA5-EA98-1D3A333BE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309944-0775-87D6-5E07-BCAF1FADE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0F27E-BAFA-BC8B-9B03-02C2E2AF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DAD8-A3EA-4752-845D-F17AD0C533AE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B329B8-9845-4752-2A6E-A6CF62B8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2ECB43-D31B-DCC9-B304-2A0B6B9A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FDA4-FDBB-46C4-9216-1969610872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313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8FFA6-1F06-FB41-84F3-33FFC791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A67C19-0BFD-B5D4-9AA5-EF5083E6F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24B5CE-B02D-DF74-4BCE-59C7F244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DAD8-A3EA-4752-845D-F17AD0C533AE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ED4D7-94C0-916E-352B-53466B89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9A9A36-0814-F0C6-A9C5-AD756568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FDA4-FDBB-46C4-9216-1969610872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999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C2F23C-D339-AF04-3061-C44009D4E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A826F4-9C2B-4368-A94C-D7A8A4154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51C9B-A036-50B8-4E2C-ED58D255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DAD8-A3EA-4752-845D-F17AD0C533AE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033D8-8B82-5295-9794-1DE48B13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2862B9-9807-2104-8190-3D0103D3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FDA4-FDBB-46C4-9216-1969610872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040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B47D3-1461-C3E5-632E-E3F36662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2C26BF-A3F3-DC1B-B8FE-CE86C4505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27BE82-699C-23EE-1FF9-26C44009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DAD8-A3EA-4752-845D-F17AD0C533AE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1CEFBC-F797-2AAC-E33A-91AB08C7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29EB08-99DE-722D-9A36-9B8C07F8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FDA4-FDBB-46C4-9216-1969610872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23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8565E-58D8-74F5-F95F-BBA4BCB8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15194-CEA3-EF26-A592-55760A86A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9FA13-B05D-234F-1AA0-1321374F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DAD8-A3EA-4752-845D-F17AD0C533AE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EE2AF-4DFE-874E-4D91-CDF3CCB2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114CCE-6BC7-9DCC-159A-FB9DC4FA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FDA4-FDBB-46C4-9216-1969610872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136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23512-F6BE-E39D-AC0B-7C82D0FB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9BA8E0-DD98-47F6-8428-1DC9D7E2F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A9AE0D-6A4C-2277-94C3-699721C7A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38669D-A94C-7C46-D0C2-653207AB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DAD8-A3EA-4752-845D-F17AD0C533AE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3D4555-8DC0-8073-8D33-5C49E4C9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075289-D5FE-0359-1C72-E794F443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FDA4-FDBB-46C4-9216-1969610872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571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1B64F-383E-A878-C25E-77B21B02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E005B1-7ECD-5D63-46A4-AC7C00700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F0AEB7-4C16-40A1-8EA1-513D0072A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06AB3A-0E64-2AEE-E903-86FD312DD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F13138-1F73-CA89-1DA1-8237087B9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9EB97F-D5F0-28C5-9B4C-49728EC6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DAD8-A3EA-4752-845D-F17AD0C533AE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FBA063-A7B6-8CB1-8230-9A9E3DA3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5BFE73-3D8C-EA4D-2E31-B28A31A4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FDA4-FDBB-46C4-9216-1969610872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5626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E94AC-774A-FF3C-EB30-604EAF46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56F14C-5D47-D70D-0EF5-F90373DD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DAD8-A3EA-4752-845D-F17AD0C533AE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DEB043-6B44-5F58-D43C-04DB85A6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F2432E-717B-8C24-8708-AA1040BE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FDA4-FDBB-46C4-9216-1969610872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98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8F2BD9-63A5-0E61-6DA9-2BB2F7E5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DAD8-A3EA-4752-845D-F17AD0C533AE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655B5D-C633-5387-2A5F-A5BE0DE1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B6255E-6C66-EF13-C34B-4871ACF8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FDA4-FDBB-46C4-9216-1969610872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060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A5230-B50A-2BBE-DB7E-3B26CEED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B7B16F-9B13-4C5C-C678-3BFD1BAFC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7D1082-7886-F9BA-FEF0-18618673D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3DAC88-E451-CA87-D887-3799CF63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DAD8-A3EA-4752-845D-F17AD0C533AE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459E4D-114A-9DD6-8344-B6C2B46C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F8B08B-5231-E979-20AE-CF1FB3D5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FDA4-FDBB-46C4-9216-1969610872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897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FBE86-BBA9-B065-1899-0EC20E93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6F3358-AFA7-4F07-CE6F-D0ACEE73E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82924A-DD93-8358-57E2-883AF669A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4D41EB-6479-BF2D-C858-5E4326A5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DAD8-A3EA-4752-845D-F17AD0C533AE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AFFA13-83B7-132E-C4C9-B2907B6B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468A8B-1805-3BBB-E9EF-E08D3C10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FDA4-FDBB-46C4-9216-1969610872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7018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835EAC-5993-AD6A-E595-A03E64CA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47DEA0-7EE4-8770-DBC6-F5161864B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8CBF25-C223-15AD-453B-EAEEC9FCF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4DAD8-A3EA-4752-845D-F17AD0C533AE}" type="datetimeFigureOut">
              <a:rPr lang="fr-CA" smtClean="0"/>
              <a:t>2022-11-21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60E0D-8EEA-3665-2676-FF7B5DE76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4B9DB-D6C6-1523-472A-9EAAABAE3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BFDA4-FDBB-46C4-9216-19696108723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416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8F9B25F-C77A-5C6B-A2AD-F34F5F4E1ADC}"/>
              </a:ext>
            </a:extLst>
          </p:cNvPr>
          <p:cNvCxnSpPr>
            <a:cxnSpLocks/>
          </p:cNvCxnSpPr>
          <p:nvPr/>
        </p:nvCxnSpPr>
        <p:spPr>
          <a:xfrm>
            <a:off x="3482502" y="3579779"/>
            <a:ext cx="4066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289CEBE-AA63-72EE-02A9-85511A6634AF}"/>
              </a:ext>
            </a:extLst>
          </p:cNvPr>
          <p:cNvCxnSpPr>
            <a:cxnSpLocks/>
          </p:cNvCxnSpPr>
          <p:nvPr/>
        </p:nvCxnSpPr>
        <p:spPr>
          <a:xfrm>
            <a:off x="3482500" y="1225685"/>
            <a:ext cx="2" cy="4610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2565FEF-3445-5FE5-970D-07578B81CA00}"/>
              </a:ext>
            </a:extLst>
          </p:cNvPr>
          <p:cNvCxnSpPr>
            <a:cxnSpLocks/>
          </p:cNvCxnSpPr>
          <p:nvPr/>
        </p:nvCxnSpPr>
        <p:spPr>
          <a:xfrm flipV="1">
            <a:off x="1215957" y="2577830"/>
            <a:ext cx="4880043" cy="1887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be 16">
            <a:extLst>
              <a:ext uri="{FF2B5EF4-FFF2-40B4-BE49-F238E27FC236}">
                <a16:creationId xmlns:a16="http://schemas.microsoft.com/office/drawing/2014/main" id="{FCA0B18A-CBD4-625B-6AC1-480CDAC4E72A}"/>
              </a:ext>
            </a:extLst>
          </p:cNvPr>
          <p:cNvSpPr/>
          <p:nvPr/>
        </p:nvSpPr>
        <p:spPr>
          <a:xfrm>
            <a:off x="4318774" y="2003898"/>
            <a:ext cx="1653700" cy="158073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6203B56-2FB8-F51C-0916-4C6FB5B1446F}"/>
              </a:ext>
            </a:extLst>
          </p:cNvPr>
          <p:cNvSpPr txBox="1"/>
          <p:nvPr/>
        </p:nvSpPr>
        <p:spPr>
          <a:xfrm>
            <a:off x="3268494" y="113813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</a:t>
            </a:r>
            <a:endParaRPr lang="fr-CA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ED199CD-B351-14D5-9A3F-F712B6734965}"/>
              </a:ext>
            </a:extLst>
          </p:cNvPr>
          <p:cNvSpPr txBox="1"/>
          <p:nvPr/>
        </p:nvSpPr>
        <p:spPr>
          <a:xfrm>
            <a:off x="7548664" y="333674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x</a:t>
            </a:r>
            <a:endParaRPr lang="fr-CA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9713FD0-B92C-3D5E-8B85-BA44C2EF3059}"/>
              </a:ext>
            </a:extLst>
          </p:cNvPr>
          <p:cNvSpPr txBox="1"/>
          <p:nvPr/>
        </p:nvSpPr>
        <p:spPr>
          <a:xfrm>
            <a:off x="953188" y="42901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</a:t>
            </a:r>
            <a:endParaRPr lang="fr-CA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5D7259C-9F1E-18D6-1406-F2C09292838D}"/>
              </a:ext>
            </a:extLst>
          </p:cNvPr>
          <p:cNvCxnSpPr>
            <a:cxnSpLocks/>
          </p:cNvCxnSpPr>
          <p:nvPr/>
        </p:nvCxnSpPr>
        <p:spPr>
          <a:xfrm flipV="1">
            <a:off x="4988974" y="817727"/>
            <a:ext cx="68094" cy="2694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BC883961-E310-DBDE-CBE9-5F49FB175DB9}"/>
                  </a:ext>
                </a:extLst>
              </p:cNvPr>
              <p:cNvSpPr txBox="1"/>
              <p:nvPr/>
            </p:nvSpPr>
            <p:spPr>
              <a:xfrm>
                <a:off x="4898496" y="486382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BC883961-E310-DBDE-CBE9-5F49FB175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496" y="486382"/>
                <a:ext cx="374590" cy="369332"/>
              </a:xfrm>
              <a:prstGeom prst="rect">
                <a:avLst/>
              </a:prstGeom>
              <a:blipFill>
                <a:blip r:embed="rId2"/>
                <a:stretch>
                  <a:fillRect t="-6667" r="-1311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>
            <a:extLst>
              <a:ext uri="{FF2B5EF4-FFF2-40B4-BE49-F238E27FC236}">
                <a16:creationId xmlns:a16="http://schemas.microsoft.com/office/drawing/2014/main" id="{4A6125DB-B13C-524A-6241-6BA87E9FD776}"/>
              </a:ext>
            </a:extLst>
          </p:cNvPr>
          <p:cNvSpPr/>
          <p:nvPr/>
        </p:nvSpPr>
        <p:spPr>
          <a:xfrm>
            <a:off x="4936710" y="2794265"/>
            <a:ext cx="126922" cy="124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45CD4BB-9B73-5F94-9826-35D21E0CE28B}"/>
              </a:ext>
            </a:extLst>
          </p:cNvPr>
          <p:cNvSpPr txBox="1"/>
          <p:nvPr/>
        </p:nvSpPr>
        <p:spPr>
          <a:xfrm>
            <a:off x="4682931" y="244285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CM</a:t>
            </a:r>
            <a:endParaRPr lang="fr-CA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0E8BB21-1F9D-AFD8-0CE1-FCB76A1E2BD9}"/>
              </a:ext>
            </a:extLst>
          </p:cNvPr>
          <p:cNvCxnSpPr>
            <a:cxnSpLocks/>
          </p:cNvCxnSpPr>
          <p:nvPr/>
        </p:nvCxnSpPr>
        <p:spPr>
          <a:xfrm flipH="1">
            <a:off x="4993682" y="2856280"/>
            <a:ext cx="6487" cy="1803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F4FE9A04-F2F6-D0D2-675B-F1F1EBD16ADF}"/>
                  </a:ext>
                </a:extLst>
              </p:cNvPr>
              <p:cNvSpPr txBox="1"/>
              <p:nvPr/>
            </p:nvSpPr>
            <p:spPr>
              <a:xfrm>
                <a:off x="4770319" y="4686566"/>
                <a:ext cx="446725" cy="431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CA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F4FE9A04-F2F6-D0D2-675B-F1F1EBD16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319" y="4686566"/>
                <a:ext cx="446725" cy="431849"/>
              </a:xfrm>
              <a:prstGeom prst="rect">
                <a:avLst/>
              </a:prstGeom>
              <a:blipFill>
                <a:blip r:embed="rId3"/>
                <a:stretch>
                  <a:fillRect t="-19718" r="-26027" b="-422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ZoneTexte 32">
            <a:extLst>
              <a:ext uri="{FF2B5EF4-FFF2-40B4-BE49-F238E27FC236}">
                <a16:creationId xmlns:a16="http://schemas.microsoft.com/office/drawing/2014/main" id="{C81AC14F-3EDB-6236-350B-18B6EEC3A50A}"/>
              </a:ext>
            </a:extLst>
          </p:cNvPr>
          <p:cNvSpPr txBox="1"/>
          <p:nvPr/>
        </p:nvSpPr>
        <p:spPr>
          <a:xfrm>
            <a:off x="5531647" y="3566716"/>
            <a:ext cx="170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Point de contact</a:t>
            </a:r>
            <a:endParaRPr lang="fr-CA" dirty="0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D242FCA1-9F9E-2800-E5E7-3961D8FF6656}"/>
              </a:ext>
            </a:extLst>
          </p:cNvPr>
          <p:cNvCxnSpPr>
            <a:cxnSpLocks/>
          </p:cNvCxnSpPr>
          <p:nvPr/>
        </p:nvCxnSpPr>
        <p:spPr>
          <a:xfrm flipH="1">
            <a:off x="2440812" y="3556989"/>
            <a:ext cx="30908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4359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Andi Podgorica</dc:creator>
  <cp:lastModifiedBy>Andi Podgorica</cp:lastModifiedBy>
  <cp:revision>7</cp:revision>
  <dcterms:created xsi:type="dcterms:W3CDTF">2022-11-20T00:58:25Z</dcterms:created>
  <dcterms:modified xsi:type="dcterms:W3CDTF">2022-11-21T18:48:38Z</dcterms:modified>
</cp:coreProperties>
</file>