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41ABF-753D-49F1-BD5B-E46F98BE6A22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BF704D-1D1C-47BD-935A-52D60861E613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Anime </a:t>
            </a:r>
            <a:r>
              <a:rPr lang="id-ID" dirty="0" smtClean="0"/>
              <a:t>Reccomendation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b</a:t>
            </a:r>
            <a:r>
              <a:rPr lang="id-ID" dirty="0" smtClean="0"/>
              <a:t>y:</a:t>
            </a:r>
          </a:p>
          <a:p>
            <a:r>
              <a:rPr lang="id-ID" dirty="0" smtClean="0"/>
              <a:t>Renanda Agustiantoro       5113100028</a:t>
            </a:r>
          </a:p>
          <a:p>
            <a:r>
              <a:rPr lang="id-ID" dirty="0" smtClean="0"/>
              <a:t>Faizal Anugrah Bhaswara   5113100084</a:t>
            </a:r>
          </a:p>
          <a:p>
            <a:r>
              <a:rPr lang="id-ID" dirty="0" smtClean="0"/>
              <a:t>Andi Putra Kusuma             5113100160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29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Konteks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Data Set : https://www.kaggle.com/CooperUnion/anime-recommendations-database</a:t>
            </a:r>
          </a:p>
          <a:p>
            <a:r>
              <a:rPr lang="id-ID" dirty="0" smtClean="0"/>
              <a:t>Dataset </a:t>
            </a:r>
            <a:r>
              <a:rPr lang="id-ID" dirty="0"/>
              <a:t>ini ini berisi informasi tentang data preferensi pengguna dari 73.516 pengguna di 12.294 anime. </a:t>
            </a:r>
            <a:endParaRPr lang="id-ID" dirty="0" smtClean="0"/>
          </a:p>
          <a:p>
            <a:r>
              <a:rPr lang="id-ID" dirty="0" smtClean="0"/>
              <a:t>Setiap </a:t>
            </a:r>
            <a:r>
              <a:rPr lang="id-ID" dirty="0"/>
              <a:t>pengguna dapat menambahkan anime ke daftar selesai </a:t>
            </a:r>
            <a:r>
              <a:rPr lang="id-ID" dirty="0" smtClean="0"/>
              <a:t>lalu </a:t>
            </a:r>
            <a:r>
              <a:rPr lang="id-ID" dirty="0"/>
              <a:t>memberikannya </a:t>
            </a:r>
            <a:r>
              <a:rPr lang="id-ID" dirty="0" smtClean="0"/>
              <a:t>rating. </a:t>
            </a:r>
            <a:r>
              <a:rPr lang="id-ID" dirty="0"/>
              <a:t>dan </a:t>
            </a:r>
            <a:r>
              <a:rPr lang="id-ID" dirty="0" smtClean="0"/>
              <a:t>dataset </a:t>
            </a:r>
            <a:r>
              <a:rPr lang="id-ID" dirty="0"/>
              <a:t>ini adalah kompilasi dari peringkat tersebut.</a:t>
            </a:r>
          </a:p>
        </p:txBody>
      </p:sp>
    </p:spTree>
    <p:extLst>
      <p:ext uri="{BB962C8B-B14F-4D97-AF65-F5344CB8AC3E}">
        <p14:creationId xmlns:p14="http://schemas.microsoft.com/office/powerpoint/2010/main" val="41254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Konten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Anime.csv</a:t>
            </a:r>
            <a:endParaRPr lang="id-ID" dirty="0"/>
          </a:p>
          <a:p>
            <a:r>
              <a:rPr lang="id-ID" smtClean="0"/>
              <a:t>anime_id </a:t>
            </a:r>
            <a:r>
              <a:rPr lang="id-ID" dirty="0" smtClean="0"/>
              <a:t>-&gt; </a:t>
            </a:r>
            <a:r>
              <a:rPr lang="id-ID" dirty="0"/>
              <a:t>myanimelist.net </a:t>
            </a:r>
            <a:r>
              <a:rPr lang="id-ID" dirty="0" smtClean="0"/>
              <a:t>yang mengidentifikasi </a:t>
            </a:r>
            <a:r>
              <a:rPr lang="id-ID" dirty="0"/>
              <a:t>anime.</a:t>
            </a:r>
          </a:p>
          <a:p>
            <a:r>
              <a:rPr lang="id-ID" dirty="0"/>
              <a:t>Nama </a:t>
            </a:r>
            <a:r>
              <a:rPr lang="id-ID" dirty="0" smtClean="0"/>
              <a:t>-&gt; </a:t>
            </a:r>
            <a:r>
              <a:rPr lang="id-ID" dirty="0"/>
              <a:t>nama lengkap anime</a:t>
            </a:r>
          </a:p>
          <a:p>
            <a:r>
              <a:rPr lang="id-ID" dirty="0"/>
              <a:t>Genre - </a:t>
            </a:r>
            <a:r>
              <a:rPr lang="id-ID" dirty="0" smtClean="0"/>
              <a:t>&gt;daftar </a:t>
            </a:r>
            <a:r>
              <a:rPr lang="id-ID" dirty="0"/>
              <a:t>genre yang dipisahkan untuk anime ini.</a:t>
            </a:r>
          </a:p>
          <a:p>
            <a:r>
              <a:rPr lang="id-ID" dirty="0"/>
              <a:t>Tipe </a:t>
            </a:r>
            <a:r>
              <a:rPr lang="id-ID" dirty="0" smtClean="0"/>
              <a:t>-&gt; </a:t>
            </a:r>
            <a:r>
              <a:rPr lang="id-ID" dirty="0"/>
              <a:t>film, TV, OVA, dll.</a:t>
            </a:r>
          </a:p>
          <a:p>
            <a:r>
              <a:rPr lang="id-ID" dirty="0"/>
              <a:t>Episode </a:t>
            </a:r>
            <a:r>
              <a:rPr lang="id-ID" dirty="0" smtClean="0"/>
              <a:t>-&gt; </a:t>
            </a:r>
            <a:r>
              <a:rPr lang="id-ID" dirty="0"/>
              <a:t>berapa banyak episode dalam acara ini (1 jika film).</a:t>
            </a:r>
          </a:p>
          <a:p>
            <a:r>
              <a:rPr lang="id-ID" dirty="0"/>
              <a:t>Rating </a:t>
            </a:r>
            <a:r>
              <a:rPr lang="id-ID" dirty="0" smtClean="0"/>
              <a:t>-&gt; </a:t>
            </a:r>
            <a:r>
              <a:rPr lang="id-ID" dirty="0"/>
              <a:t>Peringkat rata-rata dari </a:t>
            </a:r>
            <a:r>
              <a:rPr lang="id-ID" dirty="0" smtClean="0"/>
              <a:t>0-10 </a:t>
            </a:r>
            <a:r>
              <a:rPr lang="id-ID" dirty="0"/>
              <a:t>untuk anime ini.</a:t>
            </a:r>
          </a:p>
          <a:p>
            <a:r>
              <a:rPr lang="id-ID" dirty="0"/>
              <a:t>Anggota </a:t>
            </a:r>
            <a:r>
              <a:rPr lang="id-ID" dirty="0" smtClean="0"/>
              <a:t>-&gt; </a:t>
            </a:r>
            <a:r>
              <a:rPr lang="id-ID" dirty="0"/>
              <a:t>jumlah anggota komunitas yang ada dalam "kelompok" anime ini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b="1" dirty="0" smtClean="0"/>
              <a:t>Rating.csv</a:t>
            </a:r>
            <a:endParaRPr lang="id-ID" b="1" dirty="0"/>
          </a:p>
          <a:p>
            <a:r>
              <a:rPr lang="id-ID" dirty="0"/>
              <a:t>User_id </a:t>
            </a:r>
            <a:r>
              <a:rPr lang="id-ID" dirty="0" smtClean="0"/>
              <a:t>-&gt; </a:t>
            </a:r>
            <a:r>
              <a:rPr lang="id-ID" dirty="0"/>
              <a:t>id pengguna yang tidak dikenali secara acak.</a:t>
            </a:r>
          </a:p>
          <a:p>
            <a:r>
              <a:rPr lang="id-ID" dirty="0"/>
              <a:t>Anime_id </a:t>
            </a:r>
            <a:r>
              <a:rPr lang="id-ID" dirty="0" smtClean="0"/>
              <a:t>-&gt; </a:t>
            </a:r>
            <a:r>
              <a:rPr lang="id-ID" dirty="0"/>
              <a:t>anime yang dimiliki pengguna ini.</a:t>
            </a:r>
          </a:p>
          <a:p>
            <a:r>
              <a:rPr lang="id-ID" dirty="0"/>
              <a:t>Peringkat </a:t>
            </a:r>
            <a:r>
              <a:rPr lang="id-ID" dirty="0" smtClean="0"/>
              <a:t>-&gt; </a:t>
            </a:r>
            <a:r>
              <a:rPr lang="id-ID" dirty="0"/>
              <a:t>Peringkat dari </a:t>
            </a:r>
            <a:r>
              <a:rPr lang="id-ID" dirty="0" smtClean="0"/>
              <a:t>0-10 yang telah diberi oleh pengguna </a:t>
            </a:r>
            <a:r>
              <a:rPr lang="id-ID" dirty="0"/>
              <a:t>(-1 jika pengguna menontonnya namun tidak memberikan peringkat).</a:t>
            </a:r>
          </a:p>
        </p:txBody>
      </p:sp>
    </p:spTree>
    <p:extLst>
      <p:ext uri="{BB962C8B-B14F-4D97-AF65-F5344CB8AC3E}">
        <p14:creationId xmlns:p14="http://schemas.microsoft.com/office/powerpoint/2010/main" val="2097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Clustering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id-ID" b="1" dirty="0" smtClean="0"/>
              <a:t>Clustering </a:t>
            </a:r>
            <a:r>
              <a:rPr lang="id-ID" b="1" dirty="0"/>
              <a:t>adalah proses pembuatan grup objek abstrak menjadi kelas-kelas objek yang serupa</a:t>
            </a:r>
            <a:r>
              <a:rPr lang="id-ID" b="1" dirty="0" smtClean="0"/>
              <a:t>.</a:t>
            </a:r>
          </a:p>
          <a:p>
            <a:endParaRPr lang="id-ID" b="1" dirty="0"/>
          </a:p>
          <a:p>
            <a:r>
              <a:rPr lang="id-ID" b="1" dirty="0" smtClean="0"/>
              <a:t>Rekomendasi berdasarkan genre , tipe , jumlah episode , rating dan lain-lain</a:t>
            </a:r>
          </a:p>
          <a:p>
            <a:pPr marL="0" indent="0">
              <a:buNone/>
            </a:pPr>
            <a:endParaRPr lang="id-ID" b="1" dirty="0" smtClean="0"/>
          </a:p>
          <a:p>
            <a:r>
              <a:rPr lang="id-ID" b="1" dirty="0" smtClean="0"/>
              <a:t>Menampilkan jumlah episode dari series anime.</a:t>
            </a:r>
          </a:p>
          <a:p>
            <a:endParaRPr lang="id-ID" b="1" dirty="0"/>
          </a:p>
          <a:p>
            <a:r>
              <a:rPr lang="id-ID" b="1" dirty="0" smtClean="0"/>
              <a:t>Anime yang paling </a:t>
            </a:r>
            <a:r>
              <a:rPr lang="id-ID" b="1" dirty="0" smtClean="0"/>
              <a:t>di</a:t>
            </a:r>
            <a:r>
              <a:rPr lang="en-US" b="1" dirty="0" err="1" smtClean="0"/>
              <a:t>minati</a:t>
            </a: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233220454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</TotalTime>
  <Words>209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Thatch</vt:lpstr>
      <vt:lpstr>Anime Reccomendation</vt:lpstr>
      <vt:lpstr>Konteks</vt:lpstr>
      <vt:lpstr>Konten</vt:lpstr>
      <vt:lpstr>Metode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Reccomendation</dc:title>
  <dc:creator>Faizalbhaswara</dc:creator>
  <cp:lastModifiedBy>umeeh</cp:lastModifiedBy>
  <cp:revision>7</cp:revision>
  <dcterms:created xsi:type="dcterms:W3CDTF">2017-05-25T07:03:02Z</dcterms:created>
  <dcterms:modified xsi:type="dcterms:W3CDTF">2017-05-26T03:08:03Z</dcterms:modified>
</cp:coreProperties>
</file>