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5788" autoAdjust="0"/>
  </p:normalViewPr>
  <p:slideViewPr>
    <p:cSldViewPr snapToGrid="0">
      <p:cViewPr varScale="1">
        <p:scale>
          <a:sx n="109" d="100"/>
          <a:sy n="109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0173-6C39-439A-98AE-AD736435CBC4}" type="datetimeFigureOut">
              <a:rPr lang="fr-CH" smtClean="0"/>
              <a:t>11.01.2021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757B-30DF-4DF4-A481-853245A37FF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336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C757B-30DF-4DF4-A481-853245A37FFC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181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64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03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9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20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1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2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69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40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72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9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8D3C-98BF-4FE3-9A4A-4961468F89C3}" type="datetimeFigureOut">
              <a:rPr lang="fr-FR" smtClean="0"/>
              <a:t>11/01/2021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8E65F-5812-4F3A-8ABB-CCA6679CC9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69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Best Coding Fonts | Active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217490"/>
            <a:ext cx="2225674" cy="2225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793" y="4158762"/>
            <a:ext cx="2584938" cy="25849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7951" y="507391"/>
            <a:ext cx="8554059" cy="2039815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HeroicExtreme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Projet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787" y="3106686"/>
            <a:ext cx="5272110" cy="1690152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ContrastingRigh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PyRat</a:t>
            </a:r>
            <a:endParaRPr lang="fr-FR" sz="96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ea typeface="Adobe Fan Heiti Std B" panose="020B07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55493" y="5104270"/>
            <a:ext cx="5075927" cy="953629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HeroicExtremeLeftFacing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Présenté par la Kabuki </a:t>
            </a:r>
            <a:r>
              <a:rPr lang="fr-FR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Squad</a:t>
            </a:r>
            <a:endParaRPr lang="fr-FR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ea typeface="Adobe Fan Heiti Std B" panose="020B0700000000000000" pitchFamily="34" charset="-128"/>
            </a:endParaRPr>
          </a:p>
          <a:p>
            <a:pPr algn="ctr"/>
            <a:r>
              <a:rPr lang="fr-F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Andi </a:t>
            </a:r>
            <a:r>
              <a:rPr lang="fr-FR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Ramiqi</a:t>
            </a:r>
            <a:r>
              <a:rPr lang="fr-FR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, David Princep, Steven </a:t>
            </a:r>
            <a:r>
              <a:rPr lang="fr-FR" sz="20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ea typeface="Adobe Fan Heiti Std B" panose="020B0700000000000000" pitchFamily="34" charset="-128"/>
              </a:rPr>
              <a:t>Vaglio</a:t>
            </a:r>
            <a:endParaRPr lang="fr-FR" sz="20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496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-119585"/>
            <a:ext cx="10515600" cy="1325563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fr-F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Structure de données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3970" y="5641590"/>
            <a:ext cx="302366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fr-F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ea typeface="Adobe Fan Heiti Std B" panose="020B0700000000000000" pitchFamily="34" charset="-128"/>
              </a:rPr>
              <a:t>Class Graphe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96" y="1720912"/>
            <a:ext cx="4849828" cy="3908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88893" y="4888995"/>
            <a:ext cx="222125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fr-FR" sz="36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Adobe Fan Heiti Std B" panose="020B0700000000000000" pitchFamily="34" charset="-128"/>
              </a:rPr>
              <a:t>Class </a:t>
            </a:r>
            <a:r>
              <a:rPr lang="fr-FR" sz="36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Adobe Fan Heiti Std B" panose="020B0700000000000000" pitchFamily="34" charset="-128"/>
              </a:rPr>
              <a:t>Node</a:t>
            </a:r>
            <a:endParaRPr lang="fr-FR" sz="36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ea typeface="Adobe Fan Heiti Std B" panose="020B0700000000000000" pitchFamily="34" charset="-12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19" y="3530959"/>
            <a:ext cx="796864" cy="863269"/>
          </a:xfrm>
          <a:prstGeom prst="rect">
            <a:avLst/>
          </a:prstGeom>
        </p:spPr>
      </p:pic>
      <p:pic>
        <p:nvPicPr>
          <p:cNvPr id="6146" name="Picture 2" descr="Icône de loupe PNG transparents - Stick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84" y="3372701"/>
            <a:ext cx="1669099" cy="16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03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69824"/>
            <a:ext cx="10515600" cy="1325563"/>
          </a:xfrm>
        </p:spPr>
        <p:txBody>
          <a:bodyPr>
            <a:scene3d>
              <a:camera prst="perspectiveHeroicExtremeRightFacing"/>
              <a:lightRig rig="threePt" dir="t"/>
            </a:scene3d>
          </a:bodyPr>
          <a:lstStyle/>
          <a:p>
            <a:r>
              <a:rPr lang="fr-F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Structure de données</a:t>
            </a:r>
          </a:p>
        </p:txBody>
      </p:sp>
      <p:pic>
        <p:nvPicPr>
          <p:cNvPr id="7170" name="Picture 2" descr="https://cdn.discordapp.com/attachments/704008208842358845/797844206080229417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300" y="145165"/>
            <a:ext cx="7211746" cy="276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67618" y="2986842"/>
            <a:ext cx="223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Adobe Fan Heiti Std B" panose="020B0700000000000000" pitchFamily="34" charset="-128"/>
              </a:rPr>
              <a:t>Class </a:t>
            </a:r>
            <a:r>
              <a:rPr lang="fr-FR" sz="3600" dirty="0" err="1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Adobe Fan Heiti Std B" panose="020B0700000000000000" pitchFamily="34" charset="-128"/>
              </a:rPr>
              <a:t>Node</a:t>
            </a:r>
            <a:endParaRPr lang="fr-FR" sz="3600" dirty="0"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ea typeface="Adobe Fan Heiti Std B" panose="020B0700000000000000" pitchFamily="34" charset="-128"/>
            </a:endParaRPr>
          </a:p>
        </p:txBody>
      </p:sp>
      <p:pic>
        <p:nvPicPr>
          <p:cNvPr id="7172" name="Picture 4" descr="https://cdn.discordapp.com/attachments/704008208842358845/79784456510845751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85" y="2986842"/>
            <a:ext cx="6969369" cy="380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53654" y="5934279"/>
            <a:ext cx="304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ea typeface="Adobe Fan Heiti Std B" panose="020B0700000000000000" pitchFamily="34" charset="-128"/>
              </a:rPr>
              <a:t>Class Graphe</a:t>
            </a:r>
          </a:p>
        </p:txBody>
      </p:sp>
    </p:spTree>
    <p:extLst>
      <p:ext uri="{BB962C8B-B14F-4D97-AF65-F5344CB8AC3E}">
        <p14:creationId xmlns:p14="http://schemas.microsoft.com/office/powerpoint/2010/main" val="362507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9615" y="307731"/>
            <a:ext cx="9996854" cy="987303"/>
          </a:xfrm>
        </p:spPr>
        <p:txBody>
          <a:bodyPr>
            <a:scene3d>
              <a:camera prst="perspectiveContrastingRightFacing"/>
              <a:lightRig rig="threePt" dir="t"/>
            </a:scene3d>
          </a:bodyPr>
          <a:lstStyle/>
          <a:p>
            <a:r>
              <a:rPr lang="fr-F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Algorithme </a:t>
            </a:r>
            <a:r>
              <a:rPr lang="fr-FR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Dijkstra</a:t>
            </a:r>
            <a:r>
              <a:rPr lang="fr-F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 et son optimisation</a:t>
            </a:r>
          </a:p>
        </p:txBody>
      </p:sp>
      <p:pic>
        <p:nvPicPr>
          <p:cNvPr id="2052" name="Picture 4" descr="https://cdn.discordapp.com/attachments/704008208842358845/797845732958797834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16" y="1406768"/>
            <a:ext cx="9254313" cy="52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4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38" y="356333"/>
            <a:ext cx="10515600" cy="1325563"/>
          </a:xfrm>
        </p:spPr>
        <p:txBody>
          <a:bodyPr>
            <a:scene3d>
              <a:camera prst="perspectiveContrastingRightFacing"/>
              <a:lightRig rig="threePt" dir="t"/>
            </a:scene3d>
          </a:bodyPr>
          <a:lstStyle/>
          <a:p>
            <a:r>
              <a:rPr lang="fr-F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Notre stratégie de guerre</a:t>
            </a:r>
          </a:p>
        </p:txBody>
      </p:sp>
      <p:pic>
        <p:nvPicPr>
          <p:cNvPr id="5124" name="Picture 4" descr="Third-Strike | Starfinder - A Gentleman's Path Wiki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" y="2614850"/>
            <a:ext cx="3004620" cy="44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cdn.discordapp.com/attachments/704008208842358845/797825020947595264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20" y="1453923"/>
            <a:ext cx="5805609" cy="515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Goldpebble - Pathfinder | Fantasy beasts, Fantasy monster, Monster concept 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064" y="-74490"/>
            <a:ext cx="3399936" cy="442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2723" y="0"/>
            <a:ext cx="10515600" cy="1325563"/>
          </a:xfrm>
        </p:spPr>
        <p:txBody>
          <a:bodyPr>
            <a:scene3d>
              <a:camera prst="perspectiveContrastingRightFacing"/>
              <a:lightRig rig="threePt" dir="t"/>
            </a:scene3d>
          </a:bodyPr>
          <a:lstStyle/>
          <a:p>
            <a:r>
              <a:rPr lang="fr-F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Nos forces et faiblesses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90133" y="2136526"/>
            <a:ext cx="3821308" cy="26904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Structure de données simple et efficace</a:t>
            </a:r>
          </a:p>
          <a:p>
            <a:pPr marL="285750" indent="-285750">
              <a:buFontTx/>
              <a:buChar char="-"/>
            </a:pPr>
            <a:r>
              <a:rPr lang="fr-FR" sz="2800" dirty="0">
                <a:solidFill>
                  <a:schemeClr val="tx1"/>
                </a:solidFill>
              </a:rPr>
              <a:t>Algorithme optimisé pour </a:t>
            </a:r>
            <a:r>
              <a:rPr lang="fr-FR" sz="2800" dirty="0" err="1">
                <a:solidFill>
                  <a:schemeClr val="tx1"/>
                </a:solidFill>
              </a:rPr>
              <a:t>Dijkstra</a:t>
            </a:r>
            <a:r>
              <a:rPr lang="fr-FR" sz="2800" dirty="0">
                <a:solidFill>
                  <a:schemeClr val="tx1"/>
                </a:solidFill>
              </a:rPr>
              <a:t> et Graphe. Complexité basse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6629" y="1449763"/>
            <a:ext cx="1468315" cy="64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ea typeface="Adobe Fan Heiti Std B" panose="020B0700000000000000" pitchFamily="34" charset="-128"/>
              </a:rPr>
              <a:t>Forces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5015" y="1427481"/>
            <a:ext cx="252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ea typeface="Adobe Fan Heiti Std B" panose="020B0700000000000000" pitchFamily="34" charset="-128"/>
              </a:rPr>
              <a:t>Faiblesse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3691" y="2092566"/>
            <a:ext cx="4186041" cy="2778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fr-FR" sz="3200" dirty="0">
                <a:solidFill>
                  <a:schemeClr val="tx1"/>
                </a:solidFill>
              </a:rPr>
              <a:t>Possibilité de rajouter des stratégies en fonction des mouvements adverse.</a:t>
            </a:r>
          </a:p>
          <a:p>
            <a:pPr marL="285750" indent="-285750">
              <a:buFontTx/>
              <a:buChar char="-"/>
            </a:pPr>
            <a:r>
              <a:rPr lang="fr-FR" sz="3200" dirty="0">
                <a:solidFill>
                  <a:schemeClr val="tx1"/>
                </a:solidFill>
              </a:rPr>
              <a:t>Pas assez de tests ?</a:t>
            </a:r>
          </a:p>
        </p:txBody>
      </p:sp>
    </p:spTree>
    <p:extLst>
      <p:ext uri="{BB962C8B-B14F-4D97-AF65-F5344CB8AC3E}">
        <p14:creationId xmlns:p14="http://schemas.microsoft.com/office/powerpoint/2010/main" val="303812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436" y="281997"/>
            <a:ext cx="6707909" cy="1325563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fr-FR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n-lt"/>
                <a:ea typeface="Adobe Fan Heiti Std B" panose="020B0700000000000000" pitchFamily="34" charset="-128"/>
              </a:rPr>
              <a:t>Merci de votre attention !</a:t>
            </a:r>
          </a:p>
        </p:txBody>
      </p:sp>
      <p:pic>
        <p:nvPicPr>
          <p:cNvPr id="3074" name="Picture 2" descr="https://cdn.discordapp.com/attachments/704008208842358845/797831109831688202/proplay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38" y="1607559"/>
            <a:ext cx="5778389" cy="459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622473" y="2101632"/>
            <a:ext cx="5569527" cy="2936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b="1" u="sng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La Kabuki </a:t>
            </a:r>
            <a:r>
              <a:rPr lang="fr-FR" sz="3200" b="1" u="sng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Squad</a:t>
            </a:r>
            <a:endParaRPr lang="fr-FR" sz="3200" b="1" u="sng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ctr"/>
            <a:endParaRPr lang="fr-FR" sz="32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ctr"/>
            <a:r>
              <a:rPr lang="fr-FR" sz="32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Andi </a:t>
            </a:r>
            <a:r>
              <a:rPr lang="fr-FR" sz="3200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Ramiqi</a:t>
            </a:r>
            <a:endParaRPr lang="fr-FR" sz="32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pPr algn="ctr"/>
            <a:r>
              <a:rPr lang="fr-FR" sz="32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David Princep</a:t>
            </a:r>
          </a:p>
          <a:p>
            <a:pPr algn="ctr"/>
            <a:r>
              <a:rPr lang="fr-FR" sz="32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Steven </a:t>
            </a:r>
            <a:r>
              <a:rPr lang="fr-FR" sz="3200" b="1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Vaglio</a:t>
            </a:r>
            <a:endParaRPr lang="fr-FR" sz="32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84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91</Words>
  <Application>Microsoft Office PowerPoint</Application>
  <PresentationFormat>Grand écran</PresentationFormat>
  <Paragraphs>26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Adobe Fan Heiti Std B</vt:lpstr>
      <vt:lpstr>Arial</vt:lpstr>
      <vt:lpstr>Calibri</vt:lpstr>
      <vt:lpstr>Calibri Light</vt:lpstr>
      <vt:lpstr>Office Theme</vt:lpstr>
      <vt:lpstr>Présentation PowerPoint</vt:lpstr>
      <vt:lpstr>Structure de données</vt:lpstr>
      <vt:lpstr>Structure de données</vt:lpstr>
      <vt:lpstr>Algorithme Dijkstra et son optimisation</vt:lpstr>
      <vt:lpstr>Notre stratégie de guerre</vt:lpstr>
      <vt:lpstr>Nos forces et faiblesses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Princep</dc:creator>
  <cp:lastModifiedBy>Ramiqi Andi</cp:lastModifiedBy>
  <cp:revision>18</cp:revision>
  <dcterms:created xsi:type="dcterms:W3CDTF">2021-01-10T13:47:57Z</dcterms:created>
  <dcterms:modified xsi:type="dcterms:W3CDTF">2021-01-11T16:42:33Z</dcterms:modified>
</cp:coreProperties>
</file>