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16.jpeg" ContentType="image/jpeg"/>
  <Override PartName="/ppt/media/image12.png" ContentType="image/png"/>
  <Override PartName="/ppt/media/image15.jpeg" ContentType="image/jpeg"/>
  <Override PartName="/ppt/media/image14.jpeg" ContentType="image/jpeg"/>
  <Override PartName="/ppt/media/image8.png" ContentType="image/png"/>
  <Override PartName="/ppt/media/image4.png" ContentType="image/png"/>
  <Override PartName="/ppt/media/image13.jpeg" ContentType="image/jpeg"/>
  <Override PartName="/ppt/media/image17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8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1240" cy="475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4/26/12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8141C1-1181-4111-B121-E121D131C1F1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ts val="2108"/>
              </a:lnSpc>
            </a:pPr>
            <a:r>
              <a:rPr b="1" lang="en-US" sz="6000">
                <a:solidFill>
                  <a:srgbClr val="50e0ea"/>
                </a:solidFill>
                <a:latin typeface="Rockwell"/>
              </a:rPr>
              <a:t>Spark Hunter – Build Cycle 6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640080" y="474012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>
              <a:lnSpc>
                <a:spcPct val="80000"/>
              </a:lnSpc>
            </a:pPr>
            <a:r>
              <a:rPr lang="en-US" sz="2800">
                <a:solidFill>
                  <a:srgbClr val="000000"/>
                </a:solidFill>
                <a:latin typeface="Rockwell"/>
              </a:rPr>
              <a:t>Team Members:</a:t>
            </a:r>
            <a:endParaRPr/>
          </a:p>
          <a:p>
            <a:pPr algn="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lang="en-US" sz="2800">
                <a:solidFill>
                  <a:srgbClr val="000000"/>
                </a:solidFill>
                <a:latin typeface="Rockwell"/>
              </a:rPr>
              <a:t>Travis Porter          Jack Newton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800">
                <a:solidFill>
                  <a:srgbClr val="000000"/>
                </a:solidFill>
                <a:latin typeface="Rockwell"/>
              </a:rPr>
              <a:t>Dhiraj Pandey     Divyang Prateek</a:t>
            </a:r>
            <a:endParaRPr/>
          </a:p>
          <a:p>
            <a:pPr algn="r">
              <a:lnSpc>
                <a:spcPct val="8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980880" y="320040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93" name="CustomShape 4"/>
          <p:cNvSpPr/>
          <p:nvPr/>
        </p:nvSpPr>
        <p:spPr>
          <a:xfrm>
            <a:off x="0" y="249840"/>
            <a:ext cx="9143640" cy="3952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onstantia"/>
              </a:rPr>
              <a:t>Surprise Spark Attack</a:t>
            </a:r>
            <a:endParaRPr/>
          </a:p>
        </p:txBody>
      </p:sp>
      <p:pic>
        <p:nvPicPr>
          <p:cNvPr descr="" id="94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535680" y="1752480"/>
            <a:ext cx="3129840" cy="4173480"/>
          </a:xfrm>
          <a:prstGeom prst="rect">
            <a:avLst/>
          </a:prstGeom>
        </p:spPr>
      </p:pic>
      <p:pic>
        <p:nvPicPr>
          <p:cNvPr descr="" id="95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26720" y="1752480"/>
            <a:ext cx="3129840" cy="417348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ctr"/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0" y="249840"/>
            <a:ext cx="4952520" cy="3952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onstantia"/>
              </a:rPr>
              <a:t>Multiplayer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880" y="249840"/>
            <a:ext cx="3755160" cy="6177600"/>
          </a:xfrm>
          <a:prstGeom prst="rect">
            <a:avLst/>
          </a:prstGeom>
        </p:spPr>
      </p:pic>
      <p:sp>
        <p:nvSpPr>
          <p:cNvPr id="100" name="CustomShape 4"/>
          <p:cNvSpPr/>
          <p:nvPr/>
        </p:nvSpPr>
        <p:spPr>
          <a:xfrm>
            <a:off x="152280" y="762120"/>
            <a:ext cx="4647960" cy="2833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Host Match starts a battle that other can find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Using the Refresh Match List button.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The friends tab shows all your Facebook friends.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While waiting for a match, you are unable to do anything else, however you can cancel it at any time.</a:t>
            </a:r>
            <a:endParaRPr/>
          </a:p>
        </p:txBody>
      </p:sp>
      <p:pic>
        <p:nvPicPr>
          <p:cNvPr descr="" id="10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3678480"/>
            <a:ext cx="1664280" cy="27428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33520" y="1371600"/>
            <a:ext cx="7851240" cy="475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Internal Design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69800" y="182880"/>
            <a:ext cx="7851240" cy="1828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In-Game Entities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0" y="1828800"/>
            <a:ext cx="9020880" cy="32004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9800" y="182880"/>
            <a:ext cx="7851240" cy="1828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Data Management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48640" y="182880"/>
            <a:ext cx="7851240" cy="1828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Entity Creation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33520" y="274680"/>
            <a:ext cx="7851240" cy="1828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Inventory Display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33520" y="1371600"/>
            <a:ext cx="7851240" cy="475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In-Depth Code Review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33520" y="1371600"/>
            <a:ext cx="7851240" cy="475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33520" y="1371600"/>
            <a:ext cx="7851240" cy="475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Feature</a:t>
            </a:r>
            <a:endParaRPr/>
          </a:p>
          <a:p>
            <a:pPr algn="ctr"/>
            <a:r>
              <a:rPr lang="en-US"/>
              <a:t>Demonstration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pic>
        <p:nvPicPr>
          <p:cNvPr descr="" id="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00200"/>
            <a:ext cx="3006720" cy="4945320"/>
          </a:xfrm>
          <a:prstGeom prst="rect">
            <a:avLst/>
          </a:prstGeom>
        </p:spPr>
      </p:pic>
      <p:pic>
        <p:nvPicPr>
          <p:cNvPr descr="" id="4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8400" y="1600200"/>
            <a:ext cx="3004560" cy="4945320"/>
          </a:xfrm>
          <a:prstGeom prst="rect">
            <a:avLst/>
          </a:prstGeom>
        </p:spPr>
      </p:pic>
      <p:sp>
        <p:nvSpPr>
          <p:cNvPr id="48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49" name="CustomShape 4"/>
          <p:cNvSpPr/>
          <p:nvPr/>
        </p:nvSpPr>
        <p:spPr>
          <a:xfrm>
            <a:off x="585360" y="274320"/>
            <a:ext cx="8029440" cy="1005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Facebook Login and Main Screen</a:t>
            </a:r>
            <a:endParaRPr/>
          </a:p>
          <a:p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5 available features to access.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53" name="CustomShape 4"/>
          <p:cNvSpPr/>
          <p:nvPr/>
        </p:nvSpPr>
        <p:spPr>
          <a:xfrm>
            <a:off x="474480" y="249840"/>
            <a:ext cx="8029440" cy="1005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Inventory Page</a:t>
            </a:r>
            <a:endParaRPr/>
          </a:p>
          <a:p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Tabbed to separate the Items from Sparks.</a:t>
            </a:r>
            <a:endParaRPr/>
          </a:p>
        </p:txBody>
      </p:sp>
      <p:pic>
        <p:nvPicPr>
          <p:cNvPr descr="" id="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2640" y="1600200"/>
            <a:ext cx="2998800" cy="4961880"/>
          </a:xfrm>
          <a:prstGeom prst="rect">
            <a:avLst/>
          </a:prstGeom>
        </p:spPr>
      </p:pic>
      <p:pic>
        <p:nvPicPr>
          <p:cNvPr descr="" id="5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8400" y="1600200"/>
            <a:ext cx="2996280" cy="4945320"/>
          </a:xfrm>
          <a:prstGeom prst="rect">
            <a:avLst/>
          </a:prstGeom>
        </p:spPr>
      </p:pic>
      <p:sp>
        <p:nvSpPr>
          <p:cNvPr id="56" name="CustomShape 5"/>
          <p:cNvSpPr/>
          <p:nvPr/>
        </p:nvSpPr>
        <p:spPr>
          <a:xfrm>
            <a:off x="3657600" y="4073040"/>
            <a:ext cx="1752120" cy="913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Click-able to see their description.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3028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60" name="CustomShape 4"/>
          <p:cNvSpPr/>
          <p:nvPr/>
        </p:nvSpPr>
        <p:spPr>
          <a:xfrm>
            <a:off x="565920" y="302760"/>
            <a:ext cx="8029440" cy="1005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Get Spark Page</a:t>
            </a:r>
            <a:endParaRPr/>
          </a:p>
          <a:p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Choose between three starting Sparks.</a:t>
            </a:r>
            <a:endParaRPr/>
          </a:p>
        </p:txBody>
      </p:sp>
      <p:pic>
        <p:nvPicPr>
          <p:cNvPr descr="" id="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00200"/>
            <a:ext cx="3003480" cy="4945320"/>
          </a:xfrm>
          <a:prstGeom prst="rect">
            <a:avLst/>
          </a:prstGeom>
        </p:spPr>
      </p:pic>
      <p:pic>
        <p:nvPicPr>
          <p:cNvPr descr="" id="6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00880" y="1600200"/>
            <a:ext cx="2962440" cy="4945320"/>
          </a:xfrm>
          <a:prstGeom prst="rect">
            <a:avLst/>
          </a:prstGeom>
        </p:spPr>
      </p:pic>
      <p:sp>
        <p:nvSpPr>
          <p:cNvPr id="63" name="CustomShape 5"/>
          <p:cNvSpPr/>
          <p:nvPr/>
        </p:nvSpPr>
        <p:spPr>
          <a:xfrm>
            <a:off x="3993120" y="4480560"/>
            <a:ext cx="1218960" cy="639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onstantia"/>
              </a:rPr>
              <a:t>Atsui is chosen.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67" name="CustomShape 4"/>
          <p:cNvSpPr/>
          <p:nvPr/>
        </p:nvSpPr>
        <p:spPr>
          <a:xfrm>
            <a:off x="533520" y="276120"/>
            <a:ext cx="8029440" cy="1005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Inventory Page</a:t>
            </a:r>
            <a:endParaRPr/>
          </a:p>
          <a:p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Additional Spark is added</a:t>
            </a:r>
            <a:endParaRPr/>
          </a:p>
        </p:txBody>
      </p:sp>
      <p:pic>
        <p:nvPicPr>
          <p:cNvPr descr="" id="6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5840" y="1610640"/>
            <a:ext cx="2962440" cy="4945320"/>
          </a:xfrm>
          <a:prstGeom prst="rect">
            <a:avLst/>
          </a:prstGeom>
        </p:spPr>
      </p:pic>
      <p:pic>
        <p:nvPicPr>
          <p:cNvPr descr="" id="6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8400" y="1610640"/>
            <a:ext cx="2991600" cy="49496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73" name="CustomShape 4"/>
          <p:cNvSpPr/>
          <p:nvPr/>
        </p:nvSpPr>
        <p:spPr>
          <a:xfrm>
            <a:off x="577440" y="249840"/>
            <a:ext cx="8261640" cy="1005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Battle Screen</a:t>
            </a:r>
            <a:endParaRPr/>
          </a:p>
          <a:p>
            <a:pPr algn="ctr"/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Daytime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                 Nighttime</a:t>
            </a:r>
            <a:endParaRPr/>
          </a:p>
        </p:txBody>
      </p:sp>
      <p:pic>
        <p:nvPicPr>
          <p:cNvPr descr="" id="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440" y="1600200"/>
            <a:ext cx="2982960" cy="4945320"/>
          </a:xfrm>
          <a:prstGeom prst="rect">
            <a:avLst/>
          </a:prstGeom>
        </p:spPr>
      </p:pic>
      <p:pic>
        <p:nvPicPr>
          <p:cNvPr descr="" id="7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1600200"/>
            <a:ext cx="2985480" cy="49453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809880" y="312408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79" name="CustomShape 4"/>
          <p:cNvSpPr/>
          <p:nvPr/>
        </p:nvSpPr>
        <p:spPr>
          <a:xfrm>
            <a:off x="535680" y="277200"/>
            <a:ext cx="8029440" cy="13100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onstantia"/>
              </a:rPr>
              <a:t>Battle Screen</a:t>
            </a:r>
            <a:endParaRPr/>
          </a:p>
          <a:p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onstantia"/>
              </a:rPr>
              <a:t>Chose between several abilities that increases as you level up.</a:t>
            </a:r>
            <a:endParaRPr/>
          </a:p>
        </p:txBody>
      </p:sp>
      <p:pic>
        <p:nvPicPr>
          <p:cNvPr descr="" id="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5680" y="1600200"/>
            <a:ext cx="2999880" cy="4945320"/>
          </a:xfrm>
          <a:prstGeom prst="rect">
            <a:avLst/>
          </a:prstGeom>
        </p:spPr>
      </p:pic>
      <p:pic>
        <p:nvPicPr>
          <p:cNvPr descr="" id="8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67040" y="1600200"/>
            <a:ext cx="2996280" cy="4945320"/>
          </a:xfrm>
          <a:prstGeom prst="rect">
            <a:avLst/>
          </a:prstGeom>
        </p:spPr>
      </p:pic>
      <p:sp>
        <p:nvSpPr>
          <p:cNvPr id="82" name="CustomShape 5"/>
          <p:cNvSpPr/>
          <p:nvPr/>
        </p:nvSpPr>
        <p:spPr>
          <a:xfrm>
            <a:off x="4038480" y="4419720"/>
            <a:ext cx="1752120" cy="639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Level Up Screen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3809880" y="1828800"/>
            <a:ext cx="1447560" cy="369000"/>
          </a:xfrm>
          <a:prstGeom prst="rect">
            <a:avLst/>
          </a:prstGeom>
        </p:spPr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0"/>
            <a:ext cx="7851240" cy="32000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0e0ea"/>
                </a:solidFill>
                <a:latin typeface="Calibri"/>
              </a:rPr>
              <a:t>sssas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/>
            <a:r>
              <a:rPr lang="en-US" sz="2600">
                <a:solidFill>
                  <a:srgbClr val="000000"/>
                </a:solidFill>
                <a:latin typeface="Constantia"/>
              </a:rPr>
              <a:t>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980880" y="3200400"/>
            <a:ext cx="1447560" cy="782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</p:sp>
      <p:sp>
        <p:nvSpPr>
          <p:cNvPr id="87" name="CustomShape 4"/>
          <p:cNvSpPr/>
          <p:nvPr/>
        </p:nvSpPr>
        <p:spPr>
          <a:xfrm>
            <a:off x="0" y="249840"/>
            <a:ext cx="9143640" cy="3952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Constantia"/>
              </a:rPr>
              <a:t>Battle Locations</a:t>
            </a:r>
            <a:endParaRPr/>
          </a:p>
        </p:txBody>
      </p:sp>
      <p:pic>
        <p:nvPicPr>
          <p:cNvPr descr="" id="88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35680" y="1752480"/>
            <a:ext cx="3129840" cy="4173480"/>
          </a:xfrm>
          <a:prstGeom prst="rect">
            <a:avLst/>
          </a:prstGeom>
        </p:spPr>
      </p:pic>
      <p:pic>
        <p:nvPicPr>
          <p:cNvPr descr="" id="8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39320" y="1752480"/>
            <a:ext cx="3129840" cy="41734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