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5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761-bicycle-png-im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3EE15-1316-344C-6CCE-185D179DB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Bike-O-Mat</a:t>
            </a:r>
            <a:br>
              <a:rPr lang="de-AT" dirty="0"/>
            </a:br>
            <a:r>
              <a:rPr lang="de-AT" dirty="0" err="1"/>
              <a:t>to</a:t>
            </a:r>
            <a:br>
              <a:rPr lang="de-AT" dirty="0"/>
            </a:br>
            <a:r>
              <a:rPr lang="de-AT" dirty="0"/>
              <a:t>Bike-Shop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AABD3-C51B-66AA-DCE4-ADE359BB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07521"/>
          </a:xfrm>
        </p:spPr>
        <p:txBody>
          <a:bodyPr>
            <a:normAutofit/>
          </a:bodyPr>
          <a:lstStyle/>
          <a:p>
            <a:r>
              <a:rPr lang="de-AT" dirty="0"/>
              <a:t>Team:</a:t>
            </a:r>
            <a:br>
              <a:rPr lang="de-AT" dirty="0"/>
            </a:br>
            <a:r>
              <a:rPr lang="de-AT" dirty="0"/>
              <a:t>Kern Oliver</a:t>
            </a:r>
            <a:br>
              <a:rPr lang="de-AT" dirty="0"/>
            </a:br>
            <a:r>
              <a:rPr lang="de-AT" dirty="0"/>
              <a:t>Pozegic Aldin</a:t>
            </a:r>
            <a:br>
              <a:rPr lang="de-AT" dirty="0"/>
            </a:br>
            <a:r>
              <a:rPr lang="de-AT" dirty="0"/>
              <a:t>Selinger Andreas</a:t>
            </a:r>
          </a:p>
        </p:txBody>
      </p:sp>
      <p:pic>
        <p:nvPicPr>
          <p:cNvPr id="5" name="Grafik 4" descr="Ein Bild, das Fahrrad, geparkt, Transport, Gestell enthält.&#10;&#10;Automatisch generierte Beschreibung">
            <a:extLst>
              <a:ext uri="{FF2B5EF4-FFF2-40B4-BE49-F238E27FC236}">
                <a16:creationId xmlns:a16="http://schemas.microsoft.com/office/drawing/2014/main" id="{68C4DF7A-D24E-7DA5-4F2E-CCB46776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1775" y="4417586"/>
            <a:ext cx="3856184" cy="24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8888125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Katalog</vt:lpstr>
      <vt:lpstr>Bike-O-Mat to Bike-Shop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Selinger Andreas</dc:creator>
  <cp:lastModifiedBy>Selinger Andreas</cp:lastModifiedBy>
  <cp:revision>2</cp:revision>
  <dcterms:created xsi:type="dcterms:W3CDTF">2022-05-29T13:21:11Z</dcterms:created>
  <dcterms:modified xsi:type="dcterms:W3CDTF">2022-05-29T13:52:48Z</dcterms:modified>
</cp:coreProperties>
</file>