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025" autoAdjust="0"/>
  </p:normalViewPr>
  <p:slideViewPr>
    <p:cSldViewPr snapToGrid="0">
      <p:cViewPr varScale="1">
        <p:scale>
          <a:sx n="68" d="100"/>
          <a:sy n="68" d="100"/>
        </p:scale>
        <p:origin x="12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9T15:58:35.21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1,'56'0,"97"15,-25-1,-10-2,-49-4,-42-6,1 2,44 11,-42-7,1-1,-1-2,44 3,93-6,-148-3,8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9T15:58:38.14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27,'50'0,"54"1,129-16,-127 5,173 8,-137 4,-73-2,-37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1F350-777B-47A9-93DF-DEA13703B54A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36702-DFDA-4A82-A734-36D5A959112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79598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36702-DFDA-4A82-A734-36D5A959112D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7245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Der </a:t>
            </a:r>
            <a:r>
              <a:rPr lang="de-AT" dirty="0" err="1"/>
              <a:t>product-backlog</a:t>
            </a:r>
            <a:r>
              <a:rPr lang="de-AT" dirty="0"/>
              <a:t> sieht dementsprechend ziemlich simpel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36702-DFDA-4A82-A734-36D5A959112D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8580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Aber der Zeitplan war dichtgedrängt.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36702-DFDA-4A82-A734-36D5A959112D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7830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Alle unsere Teammitglieder haben Demoseiten erstellt, um unseren Fortschritt zu zeigen. Hier die Seite vom Aldin.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36702-DFDA-4A82-A734-36D5A959112D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8154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Im Backend gibt es nur zwei Entitäten, Bike und Shop. Die Rest-</a:t>
            </a:r>
            <a:r>
              <a:rPr lang="de-AT" dirty="0" err="1"/>
              <a:t>Api</a:t>
            </a:r>
            <a:r>
              <a:rPr lang="de-AT" dirty="0"/>
              <a:t> sendet die Daten nach außen.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36702-DFDA-4A82-A734-36D5A959112D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0543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Mit multiple </a:t>
            </a:r>
            <a:r>
              <a:rPr lang="de-AT" dirty="0" err="1"/>
              <a:t>startup</a:t>
            </a:r>
            <a:r>
              <a:rPr lang="de-AT" dirty="0"/>
              <a:t> wird Rest-</a:t>
            </a:r>
            <a:r>
              <a:rPr lang="de-AT" dirty="0" err="1"/>
              <a:t>Api</a:t>
            </a:r>
            <a:r>
              <a:rPr lang="de-AT" dirty="0"/>
              <a:t> und der Angular Client in Tandem gestartet. Und nach Zuweisung der Portnummer werden die Daten auch übertragen.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Wir sind aber nicht weit genug gekommen, dass Angular auch tatsächlich mit den Daten arbeitet. Unsere Angular-Website ist derzeit immer noch </a:t>
            </a:r>
            <a:r>
              <a:rPr lang="de-AT" dirty="0" err="1"/>
              <a:t>hard-coded</a:t>
            </a:r>
            <a:r>
              <a:rPr lang="de-AT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Die Zeit hat leider nicht ausgereicht, um das Projekt fertig zu stellen.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36702-DFDA-4A82-A734-36D5A959112D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4420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36702-DFDA-4A82-A734-36D5A959112D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5170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Erstes Projekt Bike-O-Mat:</a:t>
            </a:r>
          </a:p>
          <a:p>
            <a:r>
              <a:rPr lang="de-AT" dirty="0"/>
              <a:t>Fahrrad-Vermietung über Fahrradstationen.</a:t>
            </a:r>
          </a:p>
          <a:p>
            <a:r>
              <a:rPr lang="de-AT" dirty="0"/>
              <a:t>Deployen wollten wir auf Azure.</a:t>
            </a:r>
          </a:p>
          <a:p>
            <a:r>
              <a:rPr lang="de-AT" dirty="0"/>
              <a:t>Funktion sollte sein, dass man über die Website am Handy einen QR-Code einscannt und das Fahrrad ausborgen kann.</a:t>
            </a:r>
          </a:p>
          <a:p>
            <a:r>
              <a:rPr lang="de-AT" dirty="0"/>
              <a:t>Die Abrechnung sollte zeitlich, aber auch nach Pauschalen, Aktionen funktionieren.</a:t>
            </a:r>
          </a:p>
          <a:p>
            <a:r>
              <a:rPr lang="de-AT" dirty="0"/>
              <a:t>Die Kosten wären nach Nutzer berechnet worden.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36702-DFDA-4A82-A734-36D5A959112D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8996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Wir haben die typischen Dokumente erstellt:</a:t>
            </a:r>
          </a:p>
          <a:p>
            <a:r>
              <a:rPr lang="de-AT" dirty="0"/>
              <a:t>Projektauftrag, Projektstrukturplan, Umfeldanalyse, Machbarkeitsanalyse, Produkt-Backlog und einen Teil vom Spring-</a:t>
            </a:r>
            <a:r>
              <a:rPr lang="de-AT" dirty="0" err="1"/>
              <a:t>backlog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36702-DFDA-4A82-A734-36D5A959112D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771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Hier noch kurz der Projektstrukturplan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36702-DFDA-4A82-A734-36D5A959112D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243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Im Product-</a:t>
            </a:r>
            <a:r>
              <a:rPr lang="de-AT" dirty="0" err="1"/>
              <a:t>backlog</a:t>
            </a:r>
            <a:r>
              <a:rPr lang="de-AT" dirty="0"/>
              <a:t> haben wir die </a:t>
            </a:r>
            <a:r>
              <a:rPr lang="de-AT" dirty="0" err="1"/>
              <a:t>use-cases</a:t>
            </a:r>
            <a:r>
              <a:rPr lang="de-AT" dirty="0"/>
              <a:t> über </a:t>
            </a:r>
            <a:r>
              <a:rPr lang="de-AT" dirty="0" err="1"/>
              <a:t>stories</a:t>
            </a:r>
            <a:r>
              <a:rPr lang="de-AT" dirty="0"/>
              <a:t> erarbeitet.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36702-DFDA-4A82-A734-36D5A959112D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2902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Der erste Sprint hätte so ausgesehen, aber die Pläne waren eher utopisch. Ohne das </a:t>
            </a:r>
            <a:r>
              <a:rPr lang="de-AT" dirty="0" err="1"/>
              <a:t>Know-How</a:t>
            </a:r>
            <a:r>
              <a:rPr lang="de-AT" dirty="0"/>
              <a:t> hätten wir es nicht so schnell hingekriegt.</a:t>
            </a:r>
          </a:p>
          <a:p>
            <a:r>
              <a:rPr lang="de-AT" dirty="0"/>
              <a:t>Aber es ist eh anders gekommen.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36702-DFDA-4A82-A734-36D5A959112D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7638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Hier sieht man unsere Risikoanalyse.</a:t>
            </a:r>
          </a:p>
          <a:p>
            <a:r>
              <a:rPr lang="de-AT" dirty="0"/>
              <a:t>Wir hatten aber kein Risiko für Ausfälle wegen Krankenständen eingeplant.</a:t>
            </a:r>
          </a:p>
          <a:p>
            <a:r>
              <a:rPr lang="de-AT" dirty="0"/>
              <a:t>Krankenstände gab es aber viele und lange. Unser Team hat sich fast 3 Monate nicht persönlich gesehen und das ganze Projekt ist eingeschlafen.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36702-DFDA-4A82-A734-36D5A959112D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0544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Bike-O-Mat ist durch unzureichende Zeit gestorben. Das hat sich durch die Krankenstände verschlimmert, weil die Team Mitglieder ja auch für andere Fächer nachlernen mussten.</a:t>
            </a:r>
          </a:p>
          <a:p>
            <a:r>
              <a:rPr lang="de-AT" dirty="0"/>
              <a:t>Allgemein hatte unser Team aber auch fehlendes </a:t>
            </a:r>
            <a:r>
              <a:rPr lang="de-AT" dirty="0" err="1"/>
              <a:t>Know-How</a:t>
            </a:r>
            <a:r>
              <a:rPr lang="de-AT" dirty="0"/>
              <a:t>.</a:t>
            </a:r>
          </a:p>
          <a:p>
            <a:r>
              <a:rPr lang="de-AT" dirty="0"/>
              <a:t>Um noch irgendetwas bringen zu können, wurde auf Vorschlag von Prof. </a:t>
            </a:r>
            <a:r>
              <a:rPr lang="de-AT" dirty="0" err="1"/>
              <a:t>Klewein</a:t>
            </a:r>
            <a:r>
              <a:rPr lang="de-AT" dirty="0"/>
              <a:t> ein neues Projekt gestartet. Wir haben es Bike-Shop getauft.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36702-DFDA-4A82-A734-36D5A959112D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2080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Bike-Shop soll von der Funktionalität eher simpel sein, aber mit Angular erstellt werden.</a:t>
            </a:r>
          </a:p>
          <a:p>
            <a:r>
              <a:rPr lang="de-AT" dirty="0"/>
              <a:t>Dazu musste aber erst </a:t>
            </a:r>
            <a:r>
              <a:rPr lang="de-AT" dirty="0" err="1"/>
              <a:t>html</a:t>
            </a:r>
            <a:r>
              <a:rPr lang="de-AT" dirty="0"/>
              <a:t>, </a:t>
            </a:r>
            <a:r>
              <a:rPr lang="de-AT" dirty="0" err="1"/>
              <a:t>css</a:t>
            </a:r>
            <a:r>
              <a:rPr lang="de-AT" dirty="0"/>
              <a:t>, </a:t>
            </a:r>
            <a:r>
              <a:rPr lang="de-AT" dirty="0" err="1"/>
              <a:t>javascript</a:t>
            </a:r>
            <a:r>
              <a:rPr lang="de-AT" dirty="0"/>
              <a:t> und Angular erlernt werden.</a:t>
            </a:r>
          </a:p>
          <a:p>
            <a:r>
              <a:rPr lang="de-AT" dirty="0"/>
              <a:t>Das war auch ziemlich ambitioniert. Da wir da nur noch 24 Tage für das komplette Projekt zur Verfügung hatten.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36702-DFDA-4A82-A734-36D5A959112D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204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42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4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20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61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3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12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89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80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954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85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76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urepng.com/photo/17426/transportation-cars-motorcycle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freepngimg.com/png/3761-bicycle-png-imag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epngimg.com/png/21882-bullet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gunvalues.gundigest.com/wesson-firearms-dan/16719/specialis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3EE15-1316-344C-6CCE-185D179DB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Bike-O-Mat</a:t>
            </a:r>
            <a:br>
              <a:rPr lang="de-AT" dirty="0"/>
            </a:br>
            <a:r>
              <a:rPr lang="de-AT" dirty="0" err="1"/>
              <a:t>to</a:t>
            </a:r>
            <a:br>
              <a:rPr lang="de-AT" dirty="0"/>
            </a:br>
            <a:r>
              <a:rPr lang="de-AT" dirty="0"/>
              <a:t>Bike-Shop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CAABD3-C51B-66AA-DCE4-ADE359BBA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5950" y="3593343"/>
            <a:ext cx="2707410" cy="1507521"/>
          </a:xfrm>
        </p:spPr>
        <p:txBody>
          <a:bodyPr>
            <a:normAutofit/>
          </a:bodyPr>
          <a:lstStyle/>
          <a:p>
            <a:r>
              <a:rPr lang="de-AT" dirty="0"/>
              <a:t>Team:</a:t>
            </a:r>
            <a:br>
              <a:rPr lang="de-AT" dirty="0"/>
            </a:br>
            <a:r>
              <a:rPr lang="de-AT" dirty="0"/>
              <a:t>Kern Oliver</a:t>
            </a:r>
            <a:br>
              <a:rPr lang="de-AT" dirty="0"/>
            </a:br>
            <a:r>
              <a:rPr lang="de-AT" dirty="0"/>
              <a:t>Pozegic Aldin</a:t>
            </a:r>
            <a:br>
              <a:rPr lang="de-AT" dirty="0"/>
            </a:br>
            <a:r>
              <a:rPr lang="de-AT" dirty="0"/>
              <a:t>Selinger Andreas</a:t>
            </a:r>
          </a:p>
        </p:txBody>
      </p:sp>
      <p:pic>
        <p:nvPicPr>
          <p:cNvPr id="5" name="Grafik 4" descr="Ein Bild, das Fahrrad, geparkt, Transport, Gestell enthält.&#10;&#10;Automatisch generierte Beschreibung">
            <a:extLst>
              <a:ext uri="{FF2B5EF4-FFF2-40B4-BE49-F238E27FC236}">
                <a16:creationId xmlns:a16="http://schemas.microsoft.com/office/drawing/2014/main" id="{68C4DF7A-D24E-7DA5-4F2E-CCB46776D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528531" y="3392890"/>
            <a:ext cx="5397658" cy="3415947"/>
          </a:xfrm>
          <a:prstGeom prst="rect">
            <a:avLst/>
          </a:prstGeom>
        </p:spPr>
      </p:pic>
      <p:pic>
        <p:nvPicPr>
          <p:cNvPr id="8" name="Grafik 7" descr="Ein Bild, das Kraftrad, geparkt, draußen, Motorradfahren enthält.&#10;&#10;Automatisch generierte Beschreibung">
            <a:extLst>
              <a:ext uri="{FF2B5EF4-FFF2-40B4-BE49-F238E27FC236}">
                <a16:creationId xmlns:a16="http://schemas.microsoft.com/office/drawing/2014/main" id="{407E449F-68A4-D461-6DF9-0CBCB9646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962463" y="3011187"/>
            <a:ext cx="6078914" cy="384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2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04D69-627A-449A-FB65-D5506DDB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669E5B-8730-1CB9-FCEF-3BD3166CE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0"/>
            <a:ext cx="2529809" cy="189735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9ECCCA3-E90B-513C-D8F9-56880827F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4" y="2120506"/>
            <a:ext cx="11933044" cy="18973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659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669E5B-8730-1CB9-FCEF-3BD3166CE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01" y="0"/>
            <a:ext cx="2529809" cy="189735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7C7470D-C007-70A5-A6AA-E4FCEAA15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45" y="35508"/>
            <a:ext cx="9002443" cy="677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67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04D69-627A-449A-FB65-D5506DDB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669E5B-8730-1CB9-FCEF-3BD3166CE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0"/>
            <a:ext cx="2529809" cy="189735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B479F3-F42E-885A-D1D2-852D952D8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02" y="1897357"/>
            <a:ext cx="11026795" cy="483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92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168FE59-CEDB-C848-C965-A227AE6D5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50385" y="0"/>
            <a:ext cx="6341616" cy="6853618"/>
          </a:xfr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669E5B-8730-1CB9-FCEF-3BD3166CE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0"/>
            <a:ext cx="2529809" cy="1897357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0C38C99F-6071-048F-34C1-6493041B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de-AT" dirty="0"/>
              <a:t>			</a:t>
            </a:r>
            <a:br>
              <a:rPr lang="de-AT" dirty="0"/>
            </a:br>
            <a:r>
              <a:rPr lang="de-AT" dirty="0"/>
              <a:t>		Backend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20CCA3-6EE1-41C1-3D3F-4AF7D6E87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922" y="1991891"/>
            <a:ext cx="2810267" cy="481079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A5AF91E-A50D-280F-F2F6-A810959AC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11" y="1991891"/>
            <a:ext cx="2626172" cy="404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669E5B-8730-1CB9-FCEF-3BD3166CE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0"/>
            <a:ext cx="2529809" cy="1897357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0C38C99F-6071-048F-34C1-6493041B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de-AT" dirty="0"/>
              <a:t>			</a:t>
            </a:r>
            <a:br>
              <a:rPr lang="de-AT" dirty="0"/>
            </a:br>
            <a:r>
              <a:rPr lang="de-AT" dirty="0"/>
              <a:t>		Backend </a:t>
            </a:r>
            <a:r>
              <a:rPr lang="de-AT" dirty="0" err="1"/>
              <a:t>to</a:t>
            </a:r>
            <a:r>
              <a:rPr lang="de-AT" dirty="0"/>
              <a:t> Frontend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5F0EAD2-DA07-AFD3-3B61-3BBC174D6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27260" y="2518758"/>
            <a:ext cx="5950408" cy="2337328"/>
          </a:xfr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46F6F7E-180F-474F-A973-C6E49B21DB62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9603275" cy="4037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Multiple </a:t>
            </a:r>
            <a:r>
              <a:rPr lang="de-AT" dirty="0" err="1"/>
              <a:t>startup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Zuweisung der Portnummer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4375AEB2-4EF1-18AA-773D-51F208AFF5C9}"/>
                  </a:ext>
                </a:extLst>
              </p14:cNvPr>
              <p14:cNvContentPartPr/>
              <p14:nvPr/>
            </p14:nvContentPartPr>
            <p14:xfrm>
              <a:off x="5557233" y="3230906"/>
              <a:ext cx="370800" cy="3636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4375AEB2-4EF1-18AA-773D-51F208AFF5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21593" y="3159266"/>
                <a:ext cx="4424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410EB223-87E7-363E-545C-C03FA2547369}"/>
                  </a:ext>
                </a:extLst>
              </p14:cNvPr>
              <p14:cNvContentPartPr/>
              <p14:nvPr/>
            </p14:nvContentPartPr>
            <p14:xfrm>
              <a:off x="5548593" y="3540866"/>
              <a:ext cx="365760" cy="1008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410EB223-87E7-363E-545C-C03FA25473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12593" y="3469226"/>
                <a:ext cx="437400" cy="1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9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04D69-627A-449A-FB65-D5506DDB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669E5B-8730-1CB9-FCEF-3BD3166CE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0"/>
            <a:ext cx="2529809" cy="1897357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774F5B48-8822-7CD2-A1B8-EA9D56B9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de-AT" dirty="0"/>
              <a:t>			</a:t>
            </a:r>
            <a:br>
              <a:rPr lang="de-AT" dirty="0"/>
            </a:br>
            <a:r>
              <a:rPr lang="de-AT" dirty="0"/>
              <a:t>		Angular Frontend</a:t>
            </a:r>
          </a:p>
        </p:txBody>
      </p:sp>
    </p:spTree>
    <p:extLst>
      <p:ext uri="{BB962C8B-B14F-4D97-AF65-F5344CB8AC3E}">
        <p14:creationId xmlns:p14="http://schemas.microsoft.com/office/powerpoint/2010/main" val="210564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73FA1-EEC6-FF10-08FF-31CAF843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Bike-o-</a:t>
            </a:r>
            <a:r>
              <a:rPr lang="de-AT" dirty="0" err="1"/>
              <a:t>mat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04D69-627A-449A-FB65-D5506DDB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Fahrrad-Vermietung über Stationen</a:t>
            </a:r>
          </a:p>
          <a:p>
            <a:r>
              <a:rPr lang="de-AT" dirty="0"/>
              <a:t>Microsoft Azure Server als Plattform</a:t>
            </a:r>
          </a:p>
          <a:p>
            <a:r>
              <a:rPr lang="de-AT" dirty="0"/>
              <a:t>Scan eines QR-Codes entsperrt Fahrrad</a:t>
            </a:r>
          </a:p>
          <a:p>
            <a:r>
              <a:rPr lang="de-AT" dirty="0"/>
              <a:t>Abrechnung über Website, Nutzeraccount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9888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73FA1-EEC6-FF10-08FF-31CAF843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Bike-o-</a:t>
            </a:r>
            <a:r>
              <a:rPr lang="de-AT" dirty="0" err="1"/>
              <a:t>mat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04D69-627A-449A-FB65-D5506DDB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8001"/>
          </a:xfrm>
        </p:spPr>
        <p:txBody>
          <a:bodyPr/>
          <a:lstStyle/>
          <a:p>
            <a:r>
              <a:rPr lang="de-AT" dirty="0"/>
              <a:t>Erstellte Dokumente:</a:t>
            </a:r>
          </a:p>
          <a:p>
            <a:pPr lvl="1"/>
            <a:r>
              <a:rPr lang="de-AT" dirty="0"/>
              <a:t>Projektauftrag</a:t>
            </a:r>
          </a:p>
          <a:p>
            <a:pPr lvl="1"/>
            <a:r>
              <a:rPr lang="de-AT" dirty="0"/>
              <a:t>Projektstrukturplan</a:t>
            </a:r>
          </a:p>
          <a:p>
            <a:pPr lvl="1"/>
            <a:r>
              <a:rPr lang="de-AT" dirty="0"/>
              <a:t>Umfeldanalyse</a:t>
            </a:r>
          </a:p>
          <a:p>
            <a:pPr lvl="1"/>
            <a:r>
              <a:rPr lang="de-AT" dirty="0"/>
              <a:t>Machbarkeitsanalyse</a:t>
            </a:r>
          </a:p>
          <a:p>
            <a:pPr lvl="1"/>
            <a:r>
              <a:rPr lang="de-AT" dirty="0"/>
              <a:t>Product-Backlog</a:t>
            </a:r>
          </a:p>
          <a:p>
            <a:pPr lvl="1"/>
            <a:r>
              <a:rPr lang="de-AT" dirty="0"/>
              <a:t>Sprintbacklog</a:t>
            </a:r>
          </a:p>
        </p:txBody>
      </p:sp>
    </p:spTree>
    <p:extLst>
      <p:ext uri="{BB962C8B-B14F-4D97-AF65-F5344CB8AC3E}">
        <p14:creationId xmlns:p14="http://schemas.microsoft.com/office/powerpoint/2010/main" val="411573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3238760-A280-3137-DC35-9D4A7535A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20" y="0"/>
            <a:ext cx="101346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9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8BFAB-838B-4D93-6065-D3DAE3D5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Bike-Shop</a:t>
            </a:r>
            <a:br>
              <a:rPr lang="de-AT" dirty="0"/>
            </a:br>
            <a:r>
              <a:rPr lang="de-AT" sz="2400" dirty="0"/>
              <a:t>Product-Backlog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8B12A84-D620-8A73-3097-E1F2FAF80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" y="2076692"/>
            <a:ext cx="12121443" cy="228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2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73FA1-EEC6-FF10-08FF-31CAF843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Bike-o-</a:t>
            </a:r>
            <a:r>
              <a:rPr lang="de-AT" dirty="0" err="1"/>
              <a:t>mat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0D359B-1101-0146-3BE7-F2CD5B62D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49" y="1974064"/>
            <a:ext cx="10953751" cy="16781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328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5F2A2-8BC6-7A44-280C-8596F127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7BA997-BD5B-472C-6B3F-F1F7CAC92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FAF0A13-3653-3122-B014-B8F9D8310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0" y="804519"/>
            <a:ext cx="6987218" cy="565898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63CA447-CA72-E8F2-2B3E-74A5C80C93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3" t="1773" r="929" b="929"/>
          <a:stretch/>
        </p:blipFill>
        <p:spPr>
          <a:xfrm>
            <a:off x="6604986" y="822275"/>
            <a:ext cx="5429534" cy="561152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617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73FA1-EEC6-FF10-08FF-31CAF843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trike="sngStrike" dirty="0"/>
              <a:t>Bike-o-</a:t>
            </a:r>
            <a:r>
              <a:rPr lang="de-AT" strike="sngStrike" dirty="0" err="1"/>
              <a:t>mat</a:t>
            </a:r>
            <a:r>
              <a:rPr lang="de-AT" dirty="0"/>
              <a:t>		</a:t>
            </a:r>
          </a:p>
        </p:txBody>
      </p:sp>
      <p:pic>
        <p:nvPicPr>
          <p:cNvPr id="5" name="Inhaltsplatzhalter 4" descr="Ein Bild, das Waffe enthält.&#10;&#10;Automatisch generierte Beschreibung">
            <a:extLst>
              <a:ext uri="{FF2B5EF4-FFF2-40B4-BE49-F238E27FC236}">
                <a16:creationId xmlns:a16="http://schemas.microsoft.com/office/drawing/2014/main" id="{27459113-8A60-D902-5B5A-253971C8F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870960" y="889214"/>
            <a:ext cx="1320096" cy="879844"/>
          </a:xfrm>
        </p:spPr>
      </p:pic>
      <p:pic>
        <p:nvPicPr>
          <p:cNvPr id="7" name="Grafik 6" descr="Ein Bild, das Stift enthält.&#10;&#10;Automatisch generierte Beschreibung">
            <a:extLst>
              <a:ext uri="{FF2B5EF4-FFF2-40B4-BE49-F238E27FC236}">
                <a16:creationId xmlns:a16="http://schemas.microsoft.com/office/drawing/2014/main" id="{33F1256F-4AE3-46D8-4FD0-5C2C61CDF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H="1">
            <a:off x="1047941" y="889214"/>
            <a:ext cx="403637" cy="386745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E82E41D-CB05-DE38-707B-8A48A4C5FC2B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Unzureichende Zeit</a:t>
            </a:r>
          </a:p>
          <a:p>
            <a:r>
              <a:rPr lang="de-AT" dirty="0"/>
              <a:t>Ausfall von Teammitgliedern</a:t>
            </a:r>
          </a:p>
          <a:p>
            <a:r>
              <a:rPr lang="de-AT" dirty="0"/>
              <a:t>Fehlendes </a:t>
            </a:r>
            <a:r>
              <a:rPr lang="de-AT" dirty="0" err="1"/>
              <a:t>Know-How</a:t>
            </a:r>
            <a:endParaRPr lang="de-AT" dirty="0"/>
          </a:p>
          <a:p>
            <a:endParaRPr lang="de-AT" dirty="0"/>
          </a:p>
          <a:p>
            <a:r>
              <a:rPr lang="de-AT" dirty="0"/>
              <a:t>Start von Bike-Shop</a:t>
            </a:r>
          </a:p>
          <a:p>
            <a:endParaRPr lang="de-AT" dirty="0"/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C46E9514-F1E4-7BE4-D86B-C531B3E4B3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40" y="0"/>
            <a:ext cx="2529809" cy="18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6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04D69-627A-449A-FB65-D5506DDB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Motorrad-Verkaufs-Seite</a:t>
            </a:r>
          </a:p>
          <a:p>
            <a:r>
              <a:rPr lang="de-AT" dirty="0"/>
              <a:t>Mit Angular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Aufgaben: Erlernen von</a:t>
            </a:r>
          </a:p>
          <a:p>
            <a:pPr lvl="1"/>
            <a:r>
              <a:rPr lang="de-AT" dirty="0"/>
              <a:t>HTML</a:t>
            </a:r>
          </a:p>
          <a:p>
            <a:pPr lvl="1"/>
            <a:r>
              <a:rPr lang="de-AT" dirty="0"/>
              <a:t>CSS</a:t>
            </a:r>
          </a:p>
          <a:p>
            <a:pPr lvl="1"/>
            <a:r>
              <a:rPr lang="de-AT" dirty="0"/>
              <a:t>JavaScript</a:t>
            </a:r>
          </a:p>
          <a:p>
            <a:pPr lvl="1"/>
            <a:r>
              <a:rPr lang="de-AT" dirty="0"/>
              <a:t>Angular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669E5B-8730-1CB9-FCEF-3BD3166CE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0"/>
            <a:ext cx="2529809" cy="18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07126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Katalog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Katalog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talog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509</Words>
  <Application>Microsoft Office PowerPoint</Application>
  <PresentationFormat>Breitbild</PresentationFormat>
  <Paragraphs>84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Katalog</vt:lpstr>
      <vt:lpstr>Bike-O-Mat to Bike-Shop</vt:lpstr>
      <vt:lpstr>Bike-o-mat</vt:lpstr>
      <vt:lpstr>Bike-o-mat</vt:lpstr>
      <vt:lpstr>PowerPoint-Präsentation</vt:lpstr>
      <vt:lpstr>Bike-Shop Product-Backlog</vt:lpstr>
      <vt:lpstr>Bike-o-mat</vt:lpstr>
      <vt:lpstr>PowerPoint-Präsentation</vt:lpstr>
      <vt:lpstr>Bike-o-mat  </vt:lpstr>
      <vt:lpstr>PowerPoint-Präsentation</vt:lpstr>
      <vt:lpstr>PowerPoint-Präsentation</vt:lpstr>
      <vt:lpstr>PowerPoint-Präsentation</vt:lpstr>
      <vt:lpstr>PowerPoint-Präsentation</vt:lpstr>
      <vt:lpstr>      Backend</vt:lpstr>
      <vt:lpstr>      Backend to Frontend</vt:lpstr>
      <vt:lpstr>      Angular Frontend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Selinger Andreas</dc:creator>
  <cp:lastModifiedBy>Selinger Andreas</cp:lastModifiedBy>
  <cp:revision>43</cp:revision>
  <dcterms:created xsi:type="dcterms:W3CDTF">2022-05-29T13:21:11Z</dcterms:created>
  <dcterms:modified xsi:type="dcterms:W3CDTF">2022-05-29T16:25:55Z</dcterms:modified>
</cp:coreProperties>
</file>