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5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5B84-EB75-4B45-A3B9-984A25D25DB0}" type="datetimeFigureOut">
              <a:rPr lang="de-AT" smtClean="0"/>
              <a:t>29.05.2022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37835F-EE79-4B30-BCCA-43D5D01BF81F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761-bicycle-png-im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repng.com/photo/17426/transportation-cars-motorcycl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unvalues.gundigest.com/wesson-firearms-dan/16719/specialis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freepngimg.com/png/21882-bullet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3EE15-1316-344C-6CCE-185D179DB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Bike-O-Mat</a:t>
            </a:r>
            <a:br>
              <a:rPr lang="de-AT" dirty="0"/>
            </a:br>
            <a:r>
              <a:rPr lang="de-AT" dirty="0" err="1"/>
              <a:t>to</a:t>
            </a:r>
            <a:br>
              <a:rPr lang="de-AT" dirty="0"/>
            </a:br>
            <a:r>
              <a:rPr lang="de-AT" dirty="0"/>
              <a:t>Bike-Shop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AABD3-C51B-66AA-DCE4-ADE359BB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5950" y="3593343"/>
            <a:ext cx="2707410" cy="1507521"/>
          </a:xfrm>
        </p:spPr>
        <p:txBody>
          <a:bodyPr>
            <a:normAutofit/>
          </a:bodyPr>
          <a:lstStyle/>
          <a:p>
            <a:r>
              <a:rPr lang="de-AT" dirty="0"/>
              <a:t>Team:</a:t>
            </a:r>
            <a:br>
              <a:rPr lang="de-AT" dirty="0"/>
            </a:br>
            <a:r>
              <a:rPr lang="de-AT" dirty="0"/>
              <a:t>Kern Oliver</a:t>
            </a:r>
            <a:br>
              <a:rPr lang="de-AT" dirty="0"/>
            </a:br>
            <a:r>
              <a:rPr lang="de-AT" dirty="0"/>
              <a:t>Pozegic Aldin</a:t>
            </a:r>
            <a:br>
              <a:rPr lang="de-AT" dirty="0"/>
            </a:br>
            <a:r>
              <a:rPr lang="de-AT" dirty="0"/>
              <a:t>Selinger Andreas</a:t>
            </a:r>
          </a:p>
        </p:txBody>
      </p:sp>
      <p:pic>
        <p:nvPicPr>
          <p:cNvPr id="5" name="Grafik 4" descr="Ein Bild, das Fahrrad, geparkt, Transport, Gestell enthält.&#10;&#10;Automatisch generierte Beschreibung">
            <a:extLst>
              <a:ext uri="{FF2B5EF4-FFF2-40B4-BE49-F238E27FC236}">
                <a16:creationId xmlns:a16="http://schemas.microsoft.com/office/drawing/2014/main" id="{68C4DF7A-D24E-7DA5-4F2E-CCB46776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28531" y="3392890"/>
            <a:ext cx="5397658" cy="3415947"/>
          </a:xfrm>
          <a:prstGeom prst="rect">
            <a:avLst/>
          </a:prstGeom>
        </p:spPr>
      </p:pic>
      <p:pic>
        <p:nvPicPr>
          <p:cNvPr id="8" name="Grafik 7" descr="Ein Bild, das Kraftrad, geparkt, draußen, Motorradfahren enthält.&#10;&#10;Automatisch generierte Beschreibung">
            <a:extLst>
              <a:ext uri="{FF2B5EF4-FFF2-40B4-BE49-F238E27FC236}">
                <a16:creationId xmlns:a16="http://schemas.microsoft.com/office/drawing/2014/main" id="{407E449F-68A4-D461-6DF9-0CBCB964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2463" y="3011187"/>
            <a:ext cx="6078914" cy="38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ECCCA3-E90B-513C-D8F9-56880827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2120506"/>
            <a:ext cx="11933044" cy="18973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1" y="0"/>
            <a:ext cx="2529809" cy="189735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7470D-C007-70A5-A6AA-E4FCEAA1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45" y="35508"/>
            <a:ext cx="9002443" cy="6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B479F3-F42E-885A-D1D2-852D952D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2" y="1897357"/>
            <a:ext cx="11026795" cy="48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168FE59-CEDB-C848-C965-A227AE6D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385" y="0"/>
            <a:ext cx="6341616" cy="6853618"/>
          </a:xfr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C38C99F-6071-048F-34C1-6493041B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de-AT" dirty="0"/>
              <a:t>			</a:t>
            </a:r>
            <a:br>
              <a:rPr lang="de-AT" dirty="0"/>
            </a:br>
            <a:r>
              <a:rPr lang="de-AT" dirty="0"/>
              <a:t>		Backend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20CCA3-6EE1-41C1-3D3F-4AF7D6E8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22" y="1991891"/>
            <a:ext cx="2810267" cy="48107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5AF91E-A50D-280F-F2F6-A810959AC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1" y="1991891"/>
            <a:ext cx="238158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C38C99F-6071-048F-34C1-6493041B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de-AT" dirty="0"/>
              <a:t>			</a:t>
            </a:r>
            <a:br>
              <a:rPr lang="de-AT" dirty="0"/>
            </a:br>
            <a:r>
              <a:rPr lang="de-AT" dirty="0"/>
              <a:t>		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D9BBC-442E-5C55-CCBE-DFAAA328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4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9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Fahrrad-Vermietung über Stationen</a:t>
            </a:r>
          </a:p>
          <a:p>
            <a:r>
              <a:rPr lang="de-AT" dirty="0"/>
              <a:t>Microsoft Azure Server als Plattform</a:t>
            </a:r>
          </a:p>
          <a:p>
            <a:r>
              <a:rPr lang="de-AT" dirty="0"/>
              <a:t>Scan eines QR-Codes entsperrt Fahrrad</a:t>
            </a:r>
          </a:p>
          <a:p>
            <a:r>
              <a:rPr lang="de-AT" dirty="0"/>
              <a:t>Abrechnung über Website, Nutzeraccount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88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Erstellte Dokumente:</a:t>
            </a:r>
          </a:p>
          <a:p>
            <a:pPr lvl="1"/>
            <a:r>
              <a:rPr lang="de-AT" dirty="0"/>
              <a:t>Projektauftrag</a:t>
            </a:r>
          </a:p>
          <a:p>
            <a:pPr lvl="1"/>
            <a:r>
              <a:rPr lang="de-AT" dirty="0"/>
              <a:t>Projektstrukturplan</a:t>
            </a:r>
          </a:p>
          <a:p>
            <a:pPr lvl="1"/>
            <a:r>
              <a:rPr lang="de-AT" dirty="0"/>
              <a:t>Umfeldanalyse</a:t>
            </a:r>
          </a:p>
          <a:p>
            <a:pPr lvl="1"/>
            <a:r>
              <a:rPr lang="de-AT" dirty="0"/>
              <a:t>Machbarkeitsanalyse</a:t>
            </a:r>
          </a:p>
          <a:p>
            <a:pPr lvl="1"/>
            <a:r>
              <a:rPr lang="de-AT" dirty="0"/>
              <a:t>Product-Backlog</a:t>
            </a:r>
          </a:p>
          <a:p>
            <a:pPr lvl="1"/>
            <a:r>
              <a:rPr lang="de-AT" dirty="0"/>
              <a:t>Sprintbacklog</a:t>
            </a:r>
          </a:p>
        </p:txBody>
      </p:sp>
    </p:spTree>
    <p:extLst>
      <p:ext uri="{BB962C8B-B14F-4D97-AF65-F5344CB8AC3E}">
        <p14:creationId xmlns:p14="http://schemas.microsoft.com/office/powerpoint/2010/main" val="41157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238760-A280-3137-DC35-9D4A7535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20" y="0"/>
            <a:ext cx="101346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BFAB-838B-4D93-6065-D3DAE3D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Bike-Shop</a:t>
            </a:r>
            <a:br>
              <a:rPr lang="de-AT" dirty="0"/>
            </a:br>
            <a:r>
              <a:rPr lang="de-AT" sz="2400" dirty="0"/>
              <a:t>Product-Backlog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12A84-D620-8A73-3097-E1F2FAF8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" y="2076692"/>
            <a:ext cx="12495524" cy="21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Bike-o-</a:t>
            </a:r>
            <a:r>
              <a:rPr lang="de-AT" dirty="0" err="1"/>
              <a:t>mat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D359B-1101-0146-3BE7-F2CD5B62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974064"/>
            <a:ext cx="10953751" cy="16781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328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F2A2-8BC6-7A44-280C-8596F127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A997-BD5B-472C-6B3F-F1F7CAC9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AF0A13-3653-3122-B014-B8F9D831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" y="804519"/>
            <a:ext cx="6987218" cy="56589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3CA447-CA72-E8F2-2B3E-74A5C80C9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 t="1773" r="929" b="929"/>
          <a:stretch/>
        </p:blipFill>
        <p:spPr>
          <a:xfrm>
            <a:off x="6604986" y="822275"/>
            <a:ext cx="5429534" cy="56115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17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3FA1-EEC6-FF10-08FF-31CAF84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trike="sngStrike" dirty="0"/>
              <a:t>Bike-o-</a:t>
            </a:r>
            <a:r>
              <a:rPr lang="de-AT" strike="sngStrike" dirty="0" err="1"/>
              <a:t>mat</a:t>
            </a:r>
            <a:r>
              <a:rPr lang="de-AT" dirty="0"/>
              <a:t>		</a:t>
            </a:r>
          </a:p>
        </p:txBody>
      </p:sp>
      <p:pic>
        <p:nvPicPr>
          <p:cNvPr id="5" name="Inhaltsplatzhalter 4" descr="Ein Bild, das Waffe enthält.&#10;&#10;Automatisch generierte Beschreibung">
            <a:extLst>
              <a:ext uri="{FF2B5EF4-FFF2-40B4-BE49-F238E27FC236}">
                <a16:creationId xmlns:a16="http://schemas.microsoft.com/office/drawing/2014/main" id="{27459113-8A60-D902-5B5A-253971C8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0960" y="889214"/>
            <a:ext cx="1320096" cy="879844"/>
          </a:xfrm>
        </p:spPr>
      </p:pic>
      <p:pic>
        <p:nvPicPr>
          <p:cNvPr id="7" name="Grafik 6" descr="Ein Bild, das Stift enthält.&#10;&#10;Automatisch generierte Beschreibung">
            <a:extLst>
              <a:ext uri="{FF2B5EF4-FFF2-40B4-BE49-F238E27FC236}">
                <a16:creationId xmlns:a16="http://schemas.microsoft.com/office/drawing/2014/main" id="{33F1256F-4AE3-46D8-4FD0-5C2C61CD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1047941" y="889214"/>
            <a:ext cx="403637" cy="38674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E82E41D-CB05-DE38-707B-8A48A4C5FC2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Unzureichende Zeit</a:t>
            </a:r>
          </a:p>
          <a:p>
            <a:r>
              <a:rPr lang="de-AT" dirty="0"/>
              <a:t>Ausfall von Teammitgliedern</a:t>
            </a:r>
          </a:p>
          <a:p>
            <a:r>
              <a:rPr lang="de-AT" dirty="0"/>
              <a:t>Fehlendes </a:t>
            </a:r>
            <a:r>
              <a:rPr lang="de-AT" dirty="0" err="1"/>
              <a:t>Know-How</a:t>
            </a:r>
            <a:endParaRPr lang="de-AT" dirty="0"/>
          </a:p>
          <a:p>
            <a:endParaRPr lang="de-AT" dirty="0"/>
          </a:p>
          <a:p>
            <a:r>
              <a:rPr lang="de-AT" dirty="0"/>
              <a:t>Start von Bike-Shop</a:t>
            </a:r>
          </a:p>
          <a:p>
            <a:endParaRPr lang="de-AT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6E9514-F1E4-7BE4-D86B-C531B3E4B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40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04D69-627A-449A-FB65-D5506DDB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Motorrad-Verkaufs-Seite</a:t>
            </a:r>
          </a:p>
          <a:p>
            <a:r>
              <a:rPr lang="de-AT" dirty="0"/>
              <a:t>Mit Angular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Aufgaben: Erlernen von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pPr lvl="1"/>
            <a:r>
              <a:rPr lang="de-AT" dirty="0"/>
              <a:t>Angular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669E5B-8730-1CB9-FCEF-3BD3166C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0"/>
            <a:ext cx="2529809" cy="18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7126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87</Words>
  <Application>Microsoft Office PowerPoint</Application>
  <PresentationFormat>Breitbild</PresentationFormat>
  <Paragraphs>33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Katalog</vt:lpstr>
      <vt:lpstr>Bike-O-Mat to Bike-Shop</vt:lpstr>
      <vt:lpstr>Bike-o-mat</vt:lpstr>
      <vt:lpstr>Bike-o-mat</vt:lpstr>
      <vt:lpstr>PowerPoint-Präsentation</vt:lpstr>
      <vt:lpstr>Bike-Shop Product-Backlog</vt:lpstr>
      <vt:lpstr>Bike-o-mat</vt:lpstr>
      <vt:lpstr>PowerPoint-Präsentation</vt:lpstr>
      <vt:lpstr>Bike-o-mat  </vt:lpstr>
      <vt:lpstr>PowerPoint-Präsentation</vt:lpstr>
      <vt:lpstr>PowerPoint-Präsentation</vt:lpstr>
      <vt:lpstr>PowerPoint-Präsentation</vt:lpstr>
      <vt:lpstr>PowerPoint-Präsentation</vt:lpstr>
      <vt:lpstr>      Backend</vt:lpstr>
      <vt:lpstr>      Frontend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Selinger Andreas</dc:creator>
  <cp:lastModifiedBy>Selinger Andreas</cp:lastModifiedBy>
  <cp:revision>20</cp:revision>
  <dcterms:created xsi:type="dcterms:W3CDTF">2022-05-29T13:21:11Z</dcterms:created>
  <dcterms:modified xsi:type="dcterms:W3CDTF">2022-05-29T15:53:00Z</dcterms:modified>
</cp:coreProperties>
</file>