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DC29-D7AD-4F3C-8F03-FA6BB974CD4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93FB-CD5B-4DC9-B1CB-DD3290F822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DC29-D7AD-4F3C-8F03-FA6BB974CD4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93FB-CD5B-4DC9-B1CB-DD3290F822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DC29-D7AD-4F3C-8F03-FA6BB974CD4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93FB-CD5B-4DC9-B1CB-DD3290F822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DC29-D7AD-4F3C-8F03-FA6BB974CD4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93FB-CD5B-4DC9-B1CB-DD3290F822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0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DC29-D7AD-4F3C-8F03-FA6BB974CD4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93FB-CD5B-4DC9-B1CB-DD3290F822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2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DC29-D7AD-4F3C-8F03-FA6BB974CD4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93FB-CD5B-4DC9-B1CB-DD3290F822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1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DC29-D7AD-4F3C-8F03-FA6BB974CD4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93FB-CD5B-4DC9-B1CB-DD3290F822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8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DC29-D7AD-4F3C-8F03-FA6BB974CD4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93FB-CD5B-4DC9-B1CB-DD3290F822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7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DC29-D7AD-4F3C-8F03-FA6BB974CD4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93FB-CD5B-4DC9-B1CB-DD3290F822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3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DC29-D7AD-4F3C-8F03-FA6BB974CD4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93FB-CD5B-4DC9-B1CB-DD3290F822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DC29-D7AD-4F3C-8F03-FA6BB974CD4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93FB-CD5B-4DC9-B1CB-DD3290F822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8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CDC29-D7AD-4F3C-8F03-FA6BB974CD4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D93FB-CD5B-4DC9-B1CB-DD3290F822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0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67544" y="1052736"/>
            <a:ext cx="18002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Address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2261118" y="1052736"/>
            <a:ext cx="18002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Code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4061318" y="1052736"/>
            <a:ext cx="18002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5855884" y="1052736"/>
            <a:ext cx="18002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 Check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261118" y="1628800"/>
            <a:ext cx="3600400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Data Unit (PDU)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460918" y="548680"/>
            <a:ext cx="7195166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Data Unit (ADU)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6241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AndiPower</dc:creator>
  <cp:lastModifiedBy>AndiPower</cp:lastModifiedBy>
  <cp:revision>2</cp:revision>
  <dcterms:created xsi:type="dcterms:W3CDTF">2014-01-20T17:49:16Z</dcterms:created>
  <dcterms:modified xsi:type="dcterms:W3CDTF">2014-01-20T22:26:04Z</dcterms:modified>
</cp:coreProperties>
</file>