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Carousel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1 : </a:t>
            </a:r>
            <a:r>
              <a:rPr lang="en-US" sz="3200" dirty="0"/>
              <a:t>Travel API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5928360"/>
            <a:ext cx="44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</a:t>
            </a:r>
            <a:r>
              <a:rPr lang="en-US" dirty="0"/>
              <a:t>: </a:t>
            </a:r>
            <a:r>
              <a:rPr lang="en-US" dirty="0" err="1" smtClean="0"/>
              <a:t>Andia</a:t>
            </a:r>
            <a:r>
              <a:rPr lang="en-US" dirty="0" smtClean="0"/>
              <a:t> Katz, Elizaveta </a:t>
            </a:r>
            <a:r>
              <a:rPr lang="en-US" dirty="0" err="1" smtClean="0"/>
              <a:t>Onatsko</a:t>
            </a:r>
            <a:r>
              <a:rPr lang="en-US" dirty="0" smtClean="0"/>
              <a:t>, James Warburton, Coley </a:t>
            </a:r>
            <a:r>
              <a:rPr lang="en-US" dirty="0" err="1" smtClean="0"/>
              <a:t>Willadsen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overall application’s concept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 Directions for future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motivation for </a:t>
            </a:r>
            <a:r>
              <a:rPr lang="en-US" dirty="0" smtClean="0"/>
              <a:t>our travel API </a:t>
            </a: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our </a:t>
            </a:r>
            <a:r>
              <a:rPr lang="en-US" dirty="0"/>
              <a:t>design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HTML &amp; CSS for our Search page and for our City-Info pages</a:t>
            </a:r>
          </a:p>
          <a:p>
            <a:r>
              <a:rPr lang="en-US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246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 The technologies </a:t>
            </a:r>
            <a:r>
              <a:rPr lang="en-US" dirty="0" smtClean="0"/>
              <a:t>We </a:t>
            </a:r>
            <a:r>
              <a:rPr lang="en-US" dirty="0"/>
              <a:t>used (and briefly how they work)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Google Places</a:t>
            </a:r>
          </a:p>
          <a:p>
            <a:r>
              <a:rPr lang="en-US" dirty="0" smtClean="0"/>
              <a:t>Google Translate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functionality Demonstration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our project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4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</TotalTime>
  <Words>62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Carousel</vt:lpstr>
      <vt:lpstr>our overall application’s concept </vt:lpstr>
      <vt:lpstr>The motivation for our travel API development </vt:lpstr>
      <vt:lpstr> our design process </vt:lpstr>
      <vt:lpstr> - The technologies We used (and briefly how they work) </vt:lpstr>
      <vt:lpstr> functionality Demonstration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Carousel</dc:title>
  <dc:creator>Stephen Katz</dc:creator>
  <cp:lastModifiedBy>Stephen Katz</cp:lastModifiedBy>
  <cp:revision>6</cp:revision>
  <dcterms:created xsi:type="dcterms:W3CDTF">2018-07-03T19:46:41Z</dcterms:created>
  <dcterms:modified xsi:type="dcterms:W3CDTF">2018-07-05T18:20:03Z</dcterms:modified>
</cp:coreProperties>
</file>