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53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8BD9-70A9-0379-5D36-1E2BB9886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DF17-F90A-2D86-CE7A-ACB61FE0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9D15-5C20-6893-0E48-24BFCB37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6F66E-5B5A-BC51-C60E-5D36A1BC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FC4D-6CE8-0C55-2DEE-E2B711DE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843D-5462-9D04-F018-A97C7AE6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44E39-2882-145F-A555-8FC09AE3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C3F0-2A99-19D3-2BAE-8FC665EB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74D8-651F-F331-7D88-26A87E7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10A1-A2F9-E95B-1FEA-2FF85CD7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0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97705-46E2-B16C-B3A3-57FC5447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C29F9-38D4-E411-6FF2-09DF15223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339CB-41FC-4DF8-B4D3-1679A643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46D9-591F-186D-6622-B071250A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52D9-514B-B73E-2921-598E8B3A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E2A-9CB0-EC4E-0C71-598E4B6C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87E2-1DC0-264B-EF0E-5654453A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0ABB-9DC2-A1A6-6254-4AB80F16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97C7-3BFD-EB37-2B16-CC639EA9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BA68-1994-407F-7408-9E267BAE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4D73-E498-A98B-0B99-2DFB1A6A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9A061-47D2-B273-48F2-41018997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0D65-E76C-BF6D-60C5-88D98150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F5D9-E100-067F-3475-1ED34C05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126B-013E-CE69-DBED-A1FC3B4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EDC1-8ECF-BFF4-A25A-D5E960A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5D7F-3546-19F9-60B4-B602F6A07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0AF48-803B-6E29-325C-6DD6FA526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7E3B8-0109-2BD1-D2B9-D5625E00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5A12D-6842-7462-9651-45CFA9EB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949A-1844-1050-EFFD-6A0A9071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D8DC-809B-BC20-C65E-361D4181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336AC-6781-3DEA-B364-D27414FA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CA46-F2D4-5BC6-1B41-528F26C7A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9B612-DB4B-BD1D-3295-3069E23DD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AFA30-89CE-254D-CDEE-7F7C0CFB4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0643-58D7-6C40-26DA-3265E17D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F70DD-30FC-5C2A-0F1D-32B31B42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1C43A-7A4B-3F65-BBBC-C2A832F6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2ED1-4D8F-62A5-7AE7-DEC0AAE9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B775E-E311-188E-D3C8-D539AC43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58C50-A576-B246-B9EC-B0052B74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10757-6096-A162-ED4A-3FF942FC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2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5558E-E71D-4EA2-FE58-F434CC8D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B3B77-A70B-DD2C-CB69-956B4174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C97-6F1A-EAE0-EDD5-28CCA4AE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C111-3157-39F6-2948-B57E9A96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3035-6F43-EAB4-72B3-AC6C561B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3B7A0-4A74-8D6D-42CC-15915FEF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53C97-BB74-6D19-6291-8A4A748C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38D89-C8ED-F5D1-215E-274CB64E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63C22-73CF-4D01-BC55-713D69CD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0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0F3-3050-2085-C198-7D748FCB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BA586-FA47-D89B-34B1-1A37DC7D9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CA25D-69BA-568B-072F-B5368D167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1408-0971-8D37-EBDA-321CB3C5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88E1F-6645-D1BE-2A7E-1C65417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DFE5-D93C-72AD-E85D-E00C8BE4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BD28D-3521-C5EE-3EEC-EAF3DA08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E0C9-988C-1437-B848-D15BF40D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5620-03A3-5F9E-F11A-EEE85BCCB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A13DD-5EE1-4DE7-897F-0E10F30D883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0257-D76A-ED5A-2B46-3B9695FB9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E90F-CC33-0D48-0445-B94F01F70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06F27-66DB-421B-9484-D77B2015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B9D8BF-2FD2-ED85-1CB0-94962CED0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85" y="1182111"/>
            <a:ext cx="5039647" cy="42192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B2E84F-80CB-4455-9A14-8DEDCE43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3" y="3157027"/>
            <a:ext cx="2599265" cy="217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928F09-C9FE-AF72-E35B-5CED39D8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718" y="3157026"/>
            <a:ext cx="2599265" cy="217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FBD83D9-F782-72B4-DFC1-208A4194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15" y="3157026"/>
            <a:ext cx="2600274" cy="21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8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letters and a letter&#10;&#10;Description automatically generated">
            <a:extLst>
              <a:ext uri="{FF2B5EF4-FFF2-40B4-BE49-F238E27FC236}">
                <a16:creationId xmlns:a16="http://schemas.microsoft.com/office/drawing/2014/main" id="{1630CAC0-15E2-3DA4-527A-FF935D1DC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0" b="97600" l="1600" r="96200">
                        <a14:foregroundMark x1="22000" y1="42600" x2="22000" y2="42600"/>
                        <a14:foregroundMark x1="33400" y1="25600" x2="17800" y2="34000"/>
                        <a14:foregroundMark x1="17800" y1="34000" x2="35200" y2="21800"/>
                        <a14:foregroundMark x1="35200" y1="21800" x2="16400" y2="38000"/>
                        <a14:foregroundMark x1="16400" y1="38000" x2="15400" y2="41200"/>
                        <a14:foregroundMark x1="38600" y1="3800" x2="17600" y2="18800"/>
                        <a14:foregroundMark x1="17600" y1="18800" x2="16000" y2="65800"/>
                        <a14:foregroundMark x1="16000" y1="65800" x2="30600" y2="95800"/>
                        <a14:foregroundMark x1="30600" y1="95800" x2="41200" y2="96200"/>
                        <a14:foregroundMark x1="41200" y1="96200" x2="54000" y2="91800"/>
                        <a14:foregroundMark x1="54000" y1="91800" x2="82800" y2="67800"/>
                        <a14:foregroundMark x1="82800" y1="67800" x2="87200" y2="59200"/>
                        <a14:foregroundMark x1="20400" y1="22600" x2="9000" y2="27000"/>
                        <a14:foregroundMark x1="9000" y1="27000" x2="7400" y2="50600"/>
                        <a14:foregroundMark x1="7400" y1="50600" x2="21000" y2="79600"/>
                        <a14:foregroundMark x1="21000" y1="79600" x2="29200" y2="87400"/>
                        <a14:foregroundMark x1="29200" y1="87400" x2="57600" y2="92800"/>
                        <a14:foregroundMark x1="57600" y1="92800" x2="72600" y2="93200"/>
                        <a14:foregroundMark x1="81668" y1="87207" x2="82198" y2="86856"/>
                        <a14:foregroundMark x1="72600" y1="93200" x2="79358" y2="88733"/>
                        <a14:foregroundMark x1="84855" y1="82991" x2="89800" y2="56800"/>
                        <a14:foregroundMark x1="89800" y1="56800" x2="88600" y2="43800"/>
                        <a14:foregroundMark x1="88600" y1="43800" x2="81600" y2="27400"/>
                        <a14:foregroundMark x1="81600" y1="27400" x2="68800" y2="15400"/>
                        <a14:foregroundMark x1="68800" y1="15400" x2="22400" y2="18600"/>
                        <a14:foregroundMark x1="22400" y1="18600" x2="19800" y2="20800"/>
                        <a14:foregroundMark x1="42400" y1="19200" x2="19400" y2="73800"/>
                        <a14:foregroundMark x1="19400" y1="73800" x2="41400" y2="85400"/>
                        <a14:foregroundMark x1="41400" y1="85400" x2="74200" y2="82400"/>
                        <a14:foregroundMark x1="74200" y1="82400" x2="96200" y2="56200"/>
                        <a14:foregroundMark x1="96200" y1="56200" x2="90000" y2="39600"/>
                        <a14:foregroundMark x1="90000" y1="39600" x2="76400" y2="29000"/>
                        <a14:foregroundMark x1="76400" y1="29000" x2="43800" y2="16200"/>
                        <a14:foregroundMark x1="43800" y1="16200" x2="39400" y2="16600"/>
                        <a14:foregroundMark x1="59000" y1="29800" x2="36200" y2="28800"/>
                        <a14:foregroundMark x1="36200" y1="28800" x2="20800" y2="47400"/>
                        <a14:foregroundMark x1="20800" y1="47400" x2="31800" y2="74800"/>
                        <a14:foregroundMark x1="31800" y1="74800" x2="69000" y2="67200"/>
                        <a14:foregroundMark x1="69000" y1="67200" x2="70200" y2="37200"/>
                        <a14:foregroundMark x1="70200" y1="37200" x2="54600" y2="28800"/>
                        <a14:foregroundMark x1="49000" y1="27800" x2="30600" y2="32400"/>
                        <a14:foregroundMark x1="30600" y1="32400" x2="26600" y2="57200"/>
                        <a14:foregroundMark x1="26600" y1="57200" x2="57400" y2="73200"/>
                        <a14:foregroundMark x1="57400" y1="73200" x2="65400" y2="43400"/>
                        <a14:foregroundMark x1="65400" y1="43400" x2="47400" y2="25200"/>
                        <a14:foregroundMark x1="47400" y1="25200" x2="43600" y2="23800"/>
                        <a14:foregroundMark x1="50000" y1="27000" x2="27000" y2="37400"/>
                        <a14:foregroundMark x1="27000" y1="37400" x2="29200" y2="71600"/>
                        <a14:foregroundMark x1="29200" y1="71600" x2="59400" y2="67000"/>
                        <a14:foregroundMark x1="59400" y1="67000" x2="52200" y2="34400"/>
                        <a14:foregroundMark x1="52200" y1="34400" x2="46400" y2="29200"/>
                        <a14:foregroundMark x1="50000" y1="31000" x2="30800" y2="32800"/>
                        <a14:foregroundMark x1="30800" y1="32800" x2="29400" y2="56400"/>
                        <a14:foregroundMark x1="29400" y1="56400" x2="53400" y2="51800"/>
                        <a14:foregroundMark x1="53400" y1="51800" x2="48400" y2="29200"/>
                        <a14:foregroundMark x1="48400" y1="29200" x2="42400" y2="26600"/>
                        <a14:foregroundMark x1="84200" y1="31400" x2="78600" y2="50400"/>
                        <a14:foregroundMark x1="78600" y1="50400" x2="83600" y2="64200"/>
                        <a14:foregroundMark x1="83600" y1="64200" x2="92800" y2="37000"/>
                        <a14:foregroundMark x1="92800" y1="37000" x2="83400" y2="31600"/>
                        <a14:foregroundMark x1="83400" y1="31600" x2="79800" y2="34600"/>
                        <a14:foregroundMark x1="83800" y1="16600" x2="58600" y2="5600"/>
                        <a14:foregroundMark x1="58600" y1="5600" x2="49800" y2="13400"/>
                        <a14:foregroundMark x1="49800" y1="13400" x2="65000" y2="27800"/>
                        <a14:foregroundMark x1="65000" y1="27800" x2="83200" y2="31800"/>
                        <a14:foregroundMark x1="83200" y1="31800" x2="82200" y2="13600"/>
                        <a14:foregroundMark x1="82200" y1="13600" x2="78400" y2="11200"/>
                        <a14:foregroundMark x1="43600" y1="27600" x2="29000" y2="35000"/>
                        <a14:foregroundMark x1="29000" y1="35000" x2="22400" y2="59200"/>
                        <a14:foregroundMark x1="22400" y1="59200" x2="39400" y2="78200"/>
                        <a14:foregroundMark x1="39400" y1="78200" x2="61200" y2="89800"/>
                        <a14:foregroundMark x1="61200" y1="89800" x2="75800" y2="89400"/>
                        <a14:foregroundMark x1="75800" y1="89400" x2="75000" y2="64200"/>
                        <a14:foregroundMark x1="75000" y1="64200" x2="51000" y2="37600"/>
                        <a14:foregroundMark x1="50000" y1="27600" x2="28000" y2="33800"/>
                        <a14:foregroundMark x1="28000" y1="33800" x2="19600" y2="61000"/>
                        <a14:foregroundMark x1="19600" y1="61000" x2="58000" y2="84400"/>
                        <a14:foregroundMark x1="58000" y1="84400" x2="74000" y2="79200"/>
                        <a14:foregroundMark x1="74000" y1="79200" x2="63200" y2="44000"/>
                        <a14:foregroundMark x1="63200" y1="44000" x2="47000" y2="28800"/>
                        <a14:foregroundMark x1="6000" y1="28000" x2="4400" y2="63000"/>
                        <a14:foregroundMark x1="4400" y1="63000" x2="24200" y2="85200"/>
                        <a14:foregroundMark x1="24200" y1="85200" x2="51000" y2="93000"/>
                        <a14:foregroundMark x1="51000" y1="93000" x2="71600" y2="87200"/>
                        <a14:foregroundMark x1="71600" y1="87200" x2="76600" y2="70200"/>
                        <a14:foregroundMark x1="76600" y1="70200" x2="59400" y2="40200"/>
                        <a14:foregroundMark x1="59400" y1="40200" x2="26400" y2="26000"/>
                        <a14:foregroundMark x1="26400" y1="26000" x2="10800" y2="25600"/>
                        <a14:foregroundMark x1="10800" y1="25600" x2="5800" y2="28600"/>
                        <a14:foregroundMark x1="4800" y1="34800" x2="175" y2="45400"/>
                        <a14:foregroundMark x1="22" y1="46000" x2="1600" y2="60400"/>
                        <a14:foregroundMark x1="1600" y1="60400" x2="3000" y2="63400"/>
                        <a14:foregroundMark x1="50200" y1="33600" x2="38000" y2="39600"/>
                        <a14:foregroundMark x1="38000" y1="39600" x2="50200" y2="39400"/>
                        <a14:foregroundMark x1="50200" y1="39400" x2="50400" y2="39400"/>
                        <a14:foregroundMark x1="50200" y1="40000" x2="31800" y2="48600"/>
                        <a14:foregroundMark x1="68600" y1="61800" x2="58400" y2="82000"/>
                        <a14:foregroundMark x1="55800" y1="2800" x2="46800" y2="2600"/>
                        <a14:foregroundMark x1="60400" y1="97200" x2="46000" y2="97600"/>
                        <a14:foregroundMark x1="59000" y1="43400" x2="45200" y2="55200"/>
                        <a14:foregroundMark x1="45200" y1="55200" x2="57200" y2="71400"/>
                        <a14:foregroundMark x1="57200" y1="71400" x2="57200" y2="55800"/>
                        <a14:foregroundMark x1="57200" y1="55800" x2="57200" y2="55800"/>
                        <a14:backgroundMark x1="6600" y1="9800" x2="6600" y2="9800"/>
                        <a14:backgroundMark x1="10400" y1="4200" x2="1400" y2="9600"/>
                        <a14:backgroundMark x1="1400" y1="9600" x2="16400" y2="8200"/>
                        <a14:backgroundMark x1="16400" y1="8200" x2="16400" y2="7800"/>
                        <a14:backgroundMark x1="10000" y1="12200" x2="25400" y2="5000"/>
                        <a14:backgroundMark x1="25400" y1="5000" x2="12000" y2="600"/>
                        <a14:backgroundMark x1="12000" y1="600" x2="3200" y2="17800"/>
                        <a14:backgroundMark x1="3200" y1="17800" x2="10200" y2="16200"/>
                        <a14:backgroundMark x1="1600" y1="77400" x2="17200" y2="96400"/>
                        <a14:backgroundMark x1="17200" y1="96400" x2="1400" y2="98600"/>
                        <a14:backgroundMark x1="1400" y1="98600" x2="1400" y2="98600"/>
                        <a14:backgroundMark x1="3200" y1="74600" x2="2000" y2="91800"/>
                        <a14:backgroundMark x1="2000" y1="91800" x2="14200" y2="98600"/>
                        <a14:backgroundMark x1="14200" y1="98600" x2="12800" y2="88200"/>
                        <a14:backgroundMark x1="12800" y1="88200" x2="11400" y2="86800"/>
                        <a14:backgroundMark x1="93400" y1="81400" x2="84400" y2="88800"/>
                        <a14:backgroundMark x1="84400" y1="88800" x2="78200" y2="98200"/>
                        <a14:backgroundMark x1="78200" y1="98200" x2="90400" y2="95200"/>
                        <a14:backgroundMark x1="90400" y1="95200" x2="99200" y2="88800"/>
                        <a14:backgroundMark x1="0" y1="45400" x2="0" y2="46000"/>
                        <a14:backgroundMark x1="0" y1="54600" x2="0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49" y="1157104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wassiem abdelmalek</dc:creator>
  <cp:lastModifiedBy>wassiem abdelmalek</cp:lastModifiedBy>
  <cp:revision>2</cp:revision>
  <dcterms:created xsi:type="dcterms:W3CDTF">2024-08-07T00:59:40Z</dcterms:created>
  <dcterms:modified xsi:type="dcterms:W3CDTF">2024-08-13T03:28:36Z</dcterms:modified>
</cp:coreProperties>
</file>