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5" d="100"/>
          <a:sy n="65" d="100"/>
        </p:scale>
        <p:origin x="63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8BD9-70A9-0379-5D36-1E2BB9886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EDF17-F90A-2D86-CE7A-ACB61FE02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D9D15-5C20-6893-0E48-24BFCB37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13DD-5EE1-4DE7-897F-0E10F30D883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6F66E-5B5A-BC51-C60E-5D36A1BCA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6FC4D-6CE8-0C55-2DEE-E2B711DE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6F27-66DB-421B-9484-D77B2015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2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843D-5462-9D04-F018-A97C7AE6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44E39-2882-145F-A555-8FC09AE38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3C3F0-2A99-19D3-2BAE-8FC665EB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13DD-5EE1-4DE7-897F-0E10F30D883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E74D8-651F-F331-7D88-26A87E74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810A1-A2F9-E95B-1FEA-2FF85CD7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6F27-66DB-421B-9484-D77B2015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0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697705-46E2-B16C-B3A3-57FC54470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C29F9-38D4-E411-6FF2-09DF15223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339CB-41FC-4DF8-B4D3-1679A6438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13DD-5EE1-4DE7-897F-0E10F30D883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F46D9-591F-186D-6622-B071250A3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852D9-514B-B73E-2921-598E8B3A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6F27-66DB-421B-9484-D77B2015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8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CE2A-9CB0-EC4E-0C71-598E4B6C6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D87E2-1DC0-264B-EF0E-5654453A6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60ABB-9DC2-A1A6-6254-4AB80F16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13DD-5EE1-4DE7-897F-0E10F30D883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597C7-3BFD-EB37-2B16-CC639EA9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2BA68-1994-407F-7408-9E267BAE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6F27-66DB-421B-9484-D77B2015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6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4D73-E498-A98B-0B99-2DFB1A6A8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9A061-47D2-B273-48F2-410189977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0D65-E76C-BF6D-60C5-88D98150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13DD-5EE1-4DE7-897F-0E10F30D883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AF5D9-E100-067F-3475-1ED34C05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D126B-013E-CE69-DBED-A1FC3B4B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6F27-66DB-421B-9484-D77B2015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1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EDC1-8ECF-BFF4-A25A-D5E960A67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35D7F-3546-19F9-60B4-B602F6A07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0AF48-803B-6E29-325C-6DD6FA526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7E3B8-0109-2BD1-D2B9-D5625E00A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13DD-5EE1-4DE7-897F-0E10F30D883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5A12D-6842-7462-9651-45CFA9EB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8949A-1844-1050-EFFD-6A0A9071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6F27-66DB-421B-9484-D77B2015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3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D8DC-809B-BC20-C65E-361D4181E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336AC-6781-3DEA-B364-D27414FA6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ACA46-F2D4-5BC6-1B41-528F26C7A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C9B612-DB4B-BD1D-3295-3069E23DD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2AFA30-89CE-254D-CDEE-7F7C0CFB4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40643-58D7-6C40-26DA-3265E17D1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13DD-5EE1-4DE7-897F-0E10F30D883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F70DD-30FC-5C2A-0F1D-32B31B420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F1C43A-7A4B-3F65-BBBC-C2A832F6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6F27-66DB-421B-9484-D77B2015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5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2ED1-4D8F-62A5-7AE7-DEC0AAE9C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B775E-E311-188E-D3C8-D539AC43D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13DD-5EE1-4DE7-897F-0E10F30D883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58C50-A576-B246-B9EC-B0052B74B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810757-6096-A162-ED4A-3FF942FC7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6F27-66DB-421B-9484-D77B2015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2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75558E-E71D-4EA2-FE58-F434CC8D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13DD-5EE1-4DE7-897F-0E10F30D883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B3B77-A70B-DD2C-CB69-956B4174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E5C97-6F1A-EAE0-EDD5-28CCA4AE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6F27-66DB-421B-9484-D77B2015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6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C111-3157-39F6-2948-B57E9A96B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C3035-6F43-EAB4-72B3-AC6C561B1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3B7A0-4A74-8D6D-42CC-15915FEF1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53C97-BB74-6D19-6291-8A4A748C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13DD-5EE1-4DE7-897F-0E10F30D883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38D89-C8ED-F5D1-215E-274CB64E7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63C22-73CF-4D01-BC55-713D69CD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6F27-66DB-421B-9484-D77B2015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05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50F3-3050-2085-C198-7D748FCB4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1BA586-FA47-D89B-34B1-1A37DC7D9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CA25D-69BA-568B-072F-B5368D167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A1408-0971-8D37-EBDA-321CB3C5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13DD-5EE1-4DE7-897F-0E10F30D883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88E1F-6645-D1BE-2A7E-1C65417D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8DFE5-D93C-72AD-E85D-E00C8BE4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6F27-66DB-421B-9484-D77B2015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5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BD28D-3521-C5EE-3EEC-EAF3DA08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CE0C9-988C-1437-B848-D15BF40D6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75620-03A3-5F9E-F11A-EEE85BCCB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2A13DD-5EE1-4DE7-897F-0E10F30D883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00257-D76A-ED5A-2B46-3B9695FB9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DE90F-CC33-0D48-0445-B94F01F70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506F27-66DB-421B-9484-D77B2015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6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FB9D8BF-2FD2-ED85-1CB0-94962CED0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785" y="1182111"/>
            <a:ext cx="5039647" cy="421924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3B2E84F-80CB-4455-9A14-8DEDCE439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33" y="3157027"/>
            <a:ext cx="2599265" cy="217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C928F09-C9FE-AF72-E35B-5CED39D89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718" y="3157026"/>
            <a:ext cx="2599265" cy="217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FBD83D9-F782-72B4-DFC1-208A41943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615" y="3157026"/>
            <a:ext cx="2600274" cy="217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08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wassiem abdelmalek</dc:creator>
  <cp:lastModifiedBy>wassiem abdelmalek</cp:lastModifiedBy>
  <cp:revision>1</cp:revision>
  <dcterms:created xsi:type="dcterms:W3CDTF">2024-08-07T00:59:40Z</dcterms:created>
  <dcterms:modified xsi:type="dcterms:W3CDTF">2024-08-07T01:49:59Z</dcterms:modified>
</cp:coreProperties>
</file>