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9B67E-8A9C-4D65-AE48-498AFC6D92B2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67FD2-325D-42E2-B8FF-0079CEAA6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Welcome/Landing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7FD2-325D-42E2-B8FF-0079CEAA6D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Welcome/Landing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67FD2-325D-42E2-B8FF-0079CEAA6D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C162-BB78-D3C7-24AA-FEBDCDFC5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315D8-F247-15B5-06BC-9FD833EA5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CF4A-6D8F-582A-B46E-93CB691F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728-3ABB-4614-A517-40237461A12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2D3A-99AB-7860-5CDE-1091F071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9423D-500F-3218-3DBA-3D963DAF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BF3B-8A57-414E-8B16-31D330F3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A6D5-681F-4053-8B36-64DFCA97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D5961-92D7-4E12-4966-91E29CD8C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4070-14D0-5259-1C5F-1A3A16CC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728-3ABB-4614-A517-40237461A12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D5E5F-8BC0-565A-F22E-453B43F9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C4D4-A208-0F68-5C12-447EE2A6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BF3B-8A57-414E-8B16-31D330F3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FB195-94FB-C544-7083-1F27B1B4B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20620-9514-9E50-B71D-AAB3D60D1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CC5AD-ECFF-35BA-873C-E270F0D7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728-3ABB-4614-A517-40237461A12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1CF4A-7890-A40C-849E-EDC251C7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C8FC-4D8F-7F69-6A33-FF0B4964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BF3B-8A57-414E-8B16-31D330F3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7471-9EE8-43A5-C945-D42EFCD4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1B3D-B67C-8F56-5D14-3FC5E82B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114F-14F9-B902-A470-6B85EF18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728-3ABB-4614-A517-40237461A12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879E-D533-1047-CD84-2BF4724B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8AA7-D3BC-36CE-576B-3BB89BA6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BF3B-8A57-414E-8B16-31D330F3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CDA4-6727-1AD5-E4D9-7D760177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846DE-FC04-DB37-C10C-9294DEE9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64635-903A-FD22-669C-90EFD74C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728-3ABB-4614-A517-40237461A12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D8AF-BFDA-D62B-7061-C674D4DE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EABD6-6C45-B8D4-0D07-BC954C81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BF3B-8A57-414E-8B16-31D330F3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3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033A-5F61-A55C-AE4C-D1B4D67D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E74C-06A5-9F16-B2ED-AAAFAA40F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2004-E9A5-927C-2E7C-4EB52215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A6A38-109C-78BC-25E6-1F1E4EC6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728-3ABB-4614-A517-40237461A12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80008-4AAE-5C01-E269-FD93A110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00F44-1A78-46C2-6386-C2F2DFEE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BF3B-8A57-414E-8B16-31D330F3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402B-E559-E816-B117-1A4AE3CA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7973-A544-2397-25F8-BA2016D6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6109A-8929-8B63-6990-4F369B82F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04802-8115-89C4-613D-60CC45005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04528-C939-C637-3FB4-1952FCFF5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DB3B1-045E-414A-1900-512B7AEC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728-3ABB-4614-A517-40237461A12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736C0-C022-868F-CEF0-74CD33C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2D667-44C9-C038-2EA3-0BF4B0EF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BF3B-8A57-414E-8B16-31D330F3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2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3F9B-B048-8B7B-CE57-586385D8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48597-BBB2-2E09-E9C9-4ECEDC40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728-3ABB-4614-A517-40237461A12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1CBCC-D676-03E3-D4C5-CC0A0093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918CA-BA8E-A3DA-5C56-8D3A0EA7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BF3B-8A57-414E-8B16-31D330F3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BFEE7-B16A-5887-38AF-B100C5AC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728-3ABB-4614-A517-40237461A12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8A685-1195-510D-5797-D44422D8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92DCA-164A-5AE4-D449-2AAFFD7B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BF3B-8A57-414E-8B16-31D330F3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B53B-2796-18DC-A35C-5D2F44E2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47B6-202A-247E-1A50-21A35D70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BC863-C5C2-6164-7C7E-2ED5E925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ADE8A-616A-2448-199A-64E1A0EC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728-3ABB-4614-A517-40237461A12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0F05-39F9-66E2-60E7-9E8CB3AF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3229D-7AC1-3ADE-4768-872BEC4F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BF3B-8A57-414E-8B16-31D330F3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1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5351-2B01-7D08-706D-60AF214D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0E296-468E-64EC-43CF-A27E6A6B2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57799-0387-69F8-EAE1-D17F51BBE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DCF2C-8B13-4E8A-2E28-D2191190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728-3ABB-4614-A517-40237461A12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57663-E985-16AF-A2FA-C0D6A7B3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0C245-7855-363B-E0B8-CF3AF0CB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BF3B-8A57-414E-8B16-31D330F3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22B2B-E50D-1E19-F5C8-816F47A4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D3EB9-71D4-D3E5-05BE-E02562EF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608E-C7A1-7A84-FA78-F02CE7CB7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1F728-3ABB-4614-A517-40237461A12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AC95B-A6C6-D8ED-D336-F8C90E899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2AB0-4115-C124-3BB4-E1BC0E9E0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FBF3B-8A57-414E-8B16-31D330F3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0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D9E183-62AE-B2BB-AB73-1F9D1A486E60}"/>
              </a:ext>
            </a:extLst>
          </p:cNvPr>
          <p:cNvSpPr/>
          <p:nvPr/>
        </p:nvSpPr>
        <p:spPr>
          <a:xfrm>
            <a:off x="170734" y="2052319"/>
            <a:ext cx="7510226" cy="2713993"/>
          </a:xfrm>
          <a:prstGeom prst="roundRect">
            <a:avLst>
              <a:gd name="adj" fmla="val 17649"/>
            </a:avLst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Welcome to </a:t>
            </a:r>
            <a:r>
              <a:rPr kumimoji="0" lang="el-GR" sz="4000" b="1" i="0" u="sng" strike="noStrike" kern="1200" cap="none" spc="0" normalizeH="0" baseline="0" noProof="0" dirty="0">
                <a:ln>
                  <a:noFill/>
                </a:ln>
                <a:solidFill>
                  <a:srgbClr val="008C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Ⲥⲁⲃⲟ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, your Coptic language learning resource!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Log in or create your account </a:t>
            </a:r>
            <a:r>
              <a:rPr lang="en-US" sz="3200" dirty="0">
                <a:solidFill>
                  <a:prstClr val="black"/>
                </a:solidFill>
                <a:latin typeface="Trebuchet MS" panose="020B0603020202020204" pitchFamily="34" charset="0"/>
              </a:rPr>
              <a:t>below!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C13158-4EEA-EB22-6A7E-64766BF02765}"/>
              </a:ext>
            </a:extLst>
          </p:cNvPr>
          <p:cNvSpPr/>
          <p:nvPr/>
        </p:nvSpPr>
        <p:spPr>
          <a:xfrm>
            <a:off x="0" y="610872"/>
            <a:ext cx="12192000" cy="610873"/>
          </a:xfrm>
          <a:prstGeom prst="roundRect">
            <a:avLst>
              <a:gd name="adj" fmla="val 17649"/>
            </a:avLst>
          </a:prstGeom>
          <a:solidFill>
            <a:srgbClr val="333333"/>
          </a:solidFill>
          <a:ln w="38100">
            <a:solidFill>
              <a:srgbClr val="008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</a:rPr>
              <a:t>Home          Log In          Sign Up          Contact Us</a:t>
            </a:r>
          </a:p>
        </p:txBody>
      </p:sp>
      <p:pic>
        <p:nvPicPr>
          <p:cNvPr id="5" name="Picture 4" descr="A blue circle with white letters and a letter&#10;&#10;Description automatically generated">
            <a:extLst>
              <a:ext uri="{FF2B5EF4-FFF2-40B4-BE49-F238E27FC236}">
                <a16:creationId xmlns:a16="http://schemas.microsoft.com/office/drawing/2014/main" id="{9762B45D-1B2B-B44E-B9B3-15609EADE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3" y="1325348"/>
            <a:ext cx="4207303" cy="4207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7B612-61D8-08DC-707C-98A40F7B7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108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E13B04-AF6B-5C07-A99A-DBA3CD0D81B4}"/>
              </a:ext>
            </a:extLst>
          </p:cNvPr>
          <p:cNvSpPr/>
          <p:nvPr/>
        </p:nvSpPr>
        <p:spPr>
          <a:xfrm>
            <a:off x="0" y="610873"/>
            <a:ext cx="12192000" cy="7238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white letters and a letter&#10;&#10;Description automatically generated">
            <a:extLst>
              <a:ext uri="{FF2B5EF4-FFF2-40B4-BE49-F238E27FC236}">
                <a16:creationId xmlns:a16="http://schemas.microsoft.com/office/drawing/2014/main" id="{9762B45D-1B2B-B44E-B9B3-15609EADE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56"/>
          <a:stretch/>
        </p:blipFill>
        <p:spPr>
          <a:xfrm>
            <a:off x="7876308" y="1221745"/>
            <a:ext cx="4207303" cy="10957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250E1F-010A-7510-BEEE-CC8198AB0A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345"/>
          <a:stretch/>
        </p:blipFill>
        <p:spPr>
          <a:xfrm>
            <a:off x="194682" y="1221745"/>
            <a:ext cx="7681626" cy="3771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C13158-4EEA-EB22-6A7E-64766BF02765}"/>
              </a:ext>
            </a:extLst>
          </p:cNvPr>
          <p:cNvSpPr/>
          <p:nvPr/>
        </p:nvSpPr>
        <p:spPr>
          <a:xfrm>
            <a:off x="0" y="610872"/>
            <a:ext cx="12192000" cy="610873"/>
          </a:xfrm>
          <a:prstGeom prst="roundRect">
            <a:avLst>
              <a:gd name="adj" fmla="val 17649"/>
            </a:avLst>
          </a:prstGeom>
          <a:solidFill>
            <a:srgbClr val="333333"/>
          </a:solidFill>
          <a:ln w="38100">
            <a:solidFill>
              <a:srgbClr val="008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</a:rPr>
              <a:t>Home          Log In          Sign Up          Contact 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7B612-61D8-08DC-707C-98A40F7B7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108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E13B04-AF6B-5C07-A99A-DBA3CD0D81B4}"/>
              </a:ext>
            </a:extLst>
          </p:cNvPr>
          <p:cNvSpPr/>
          <p:nvPr/>
        </p:nvSpPr>
        <p:spPr>
          <a:xfrm>
            <a:off x="0" y="610873"/>
            <a:ext cx="12192000" cy="7238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687E6F-2589-50E5-CB0B-F23D3172D66F}"/>
              </a:ext>
            </a:extLst>
          </p:cNvPr>
          <p:cNvSpPr/>
          <p:nvPr/>
        </p:nvSpPr>
        <p:spPr>
          <a:xfrm>
            <a:off x="1060993" y="2390218"/>
            <a:ext cx="10070013" cy="2067791"/>
          </a:xfrm>
          <a:prstGeom prst="roundRect">
            <a:avLst>
              <a:gd name="adj" fmla="val 17649"/>
            </a:avLst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3938C-0572-153E-B2C2-D6EAB0B985E4}"/>
              </a:ext>
            </a:extLst>
          </p:cNvPr>
          <p:cNvSpPr txBox="1"/>
          <p:nvPr/>
        </p:nvSpPr>
        <p:spPr>
          <a:xfrm>
            <a:off x="1961135" y="2859714"/>
            <a:ext cx="2074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rebuchet MS" panose="020B0603020202020204" pitchFamily="34" charset="0"/>
              </a:rPr>
              <a:t>Log In: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487C4A-81CC-F5B6-EF37-A267117A37D1}"/>
              </a:ext>
            </a:extLst>
          </p:cNvPr>
          <p:cNvSpPr/>
          <p:nvPr/>
        </p:nvSpPr>
        <p:spPr>
          <a:xfrm>
            <a:off x="4785013" y="2735281"/>
            <a:ext cx="4894117" cy="509154"/>
          </a:xfrm>
          <a:prstGeom prst="rect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A9F15E-AA77-C2D7-DA8A-2FB638CC53D0}"/>
              </a:ext>
            </a:extLst>
          </p:cNvPr>
          <p:cNvSpPr/>
          <p:nvPr/>
        </p:nvSpPr>
        <p:spPr>
          <a:xfrm>
            <a:off x="4785013" y="3494480"/>
            <a:ext cx="4894117" cy="509154"/>
          </a:xfrm>
          <a:prstGeom prst="rect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84056-8080-2B6E-22AE-A982BBDCF495}"/>
              </a:ext>
            </a:extLst>
          </p:cNvPr>
          <p:cNvSpPr/>
          <p:nvPr/>
        </p:nvSpPr>
        <p:spPr>
          <a:xfrm>
            <a:off x="1622026" y="4097176"/>
            <a:ext cx="8947946" cy="2937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Forgot password? Click </a:t>
            </a:r>
            <a:r>
              <a:rPr lang="en-US" u="sng" dirty="0">
                <a:solidFill>
                  <a:srgbClr val="008CFF"/>
                </a:solidFill>
              </a:rPr>
              <a:t>here</a:t>
            </a:r>
            <a:r>
              <a:rPr lang="en-US" dirty="0">
                <a:solidFill>
                  <a:schemeClr val="tx1"/>
                </a:solidFill>
              </a:rPr>
              <a:t> to reset password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B34288-21C2-A15D-59CC-93339CEF5437}"/>
              </a:ext>
            </a:extLst>
          </p:cNvPr>
          <p:cNvSpPr/>
          <p:nvPr/>
        </p:nvSpPr>
        <p:spPr>
          <a:xfrm>
            <a:off x="1060993" y="4790210"/>
            <a:ext cx="10070013" cy="1049482"/>
          </a:xfrm>
          <a:prstGeom prst="roundRect">
            <a:avLst>
              <a:gd name="adj" fmla="val 17649"/>
            </a:avLst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CB28B-A269-D955-F4D2-7804BC6E7D41}"/>
              </a:ext>
            </a:extLst>
          </p:cNvPr>
          <p:cNvSpPr txBox="1"/>
          <p:nvPr/>
        </p:nvSpPr>
        <p:spPr>
          <a:xfrm>
            <a:off x="4915257" y="5119297"/>
            <a:ext cx="2361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008CFF"/>
                </a:solidFill>
                <a:latin typeface="Trebuchet MS" panose="020B0603020202020204" pitchFamily="34" charset="0"/>
              </a:rPr>
              <a:t>Sign 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26FB0-4028-36E0-1DE1-614B1DF57EDB}"/>
              </a:ext>
            </a:extLst>
          </p:cNvPr>
          <p:cNvSpPr/>
          <p:nvPr/>
        </p:nvSpPr>
        <p:spPr>
          <a:xfrm>
            <a:off x="1622026" y="4878096"/>
            <a:ext cx="8947946" cy="29372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user? Create your account here!</a:t>
            </a:r>
          </a:p>
        </p:txBody>
      </p:sp>
    </p:spTree>
    <p:extLst>
      <p:ext uri="{BB962C8B-B14F-4D97-AF65-F5344CB8AC3E}">
        <p14:creationId xmlns:p14="http://schemas.microsoft.com/office/powerpoint/2010/main" val="63022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65</Words>
  <Application>Microsoft Office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Trebuchet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wassiem abdelmalek</dc:creator>
  <cp:lastModifiedBy>wassiem abdelmalek</cp:lastModifiedBy>
  <cp:revision>1</cp:revision>
  <dcterms:created xsi:type="dcterms:W3CDTF">2024-08-14T05:22:24Z</dcterms:created>
  <dcterms:modified xsi:type="dcterms:W3CDTF">2024-08-14T06:23:30Z</dcterms:modified>
</cp:coreProperties>
</file>