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Inventory Management System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Andi Berisha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3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Project was successful (minimum viable product has been delivered)</a:t>
            </a:r>
          </a:p>
          <a:p>
            <a:r>
              <a:rPr lang="en-GB" sz="1400" dirty="0" smtClean="0"/>
              <a:t>Project enabled me to utilise all the knowledge from the last few weeks and truly get to grips with the syntax and class interactions.</a:t>
            </a:r>
          </a:p>
          <a:p>
            <a:r>
              <a:rPr lang="en-GB" sz="1400" dirty="0" smtClean="0"/>
              <a:t>Confidence slowly grew throughout the project.</a:t>
            </a:r>
          </a:p>
          <a:p>
            <a:r>
              <a:rPr lang="en-GB" sz="1400" dirty="0" smtClean="0"/>
              <a:t>However, due to personal and medical issues I lost many vital days which could have been utilized to great effect by communicating with trainers and trying to fill all the holes in my java knowledge.</a:t>
            </a:r>
          </a:p>
          <a:p>
            <a:r>
              <a:rPr lang="en-GB" sz="1400" dirty="0" smtClean="0"/>
              <a:t>Could have achieved a significantly better project quality if I wasn’t impeded by personal circumstances.</a:t>
            </a:r>
          </a:p>
          <a:p>
            <a:r>
              <a:rPr lang="en-GB" sz="1400" dirty="0" smtClean="0"/>
              <a:t>Disappointed with my performance in this project as it is not a true reflection of my actual ability.</a:t>
            </a:r>
          </a:p>
          <a:p>
            <a:r>
              <a:rPr lang="en-GB" sz="1400" dirty="0" smtClean="0"/>
              <a:t>Will definitely continue to work on this project in the near future as I want to achieve a quality I am actually happy with.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767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About Me:</a:t>
            </a:r>
          </a:p>
          <a:p>
            <a:r>
              <a:rPr lang="en-GB" dirty="0" smtClean="0"/>
              <a:t>I’m Andi and I am a QA digital consultant trainee.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Approach:</a:t>
            </a:r>
          </a:p>
          <a:p>
            <a:r>
              <a:rPr lang="en-GB" dirty="0" smtClean="0"/>
              <a:t>Studied the project specification thoroughly.</a:t>
            </a:r>
          </a:p>
          <a:p>
            <a:r>
              <a:rPr lang="en-GB" dirty="0" smtClean="0"/>
              <a:t>Studied the starter and tried to infer the function of the application based on its code architecture.</a:t>
            </a:r>
          </a:p>
          <a:p>
            <a:r>
              <a:rPr lang="en-GB" dirty="0" smtClean="0"/>
              <a:t>Used Stack Overflow and the trainers to deal with various errors and problems throughout the project.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 learned and used for this project:</a:t>
            </a:r>
          </a:p>
          <a:p>
            <a:r>
              <a:rPr lang="en-GB" dirty="0" smtClean="0"/>
              <a:t>Maven</a:t>
            </a:r>
          </a:p>
          <a:p>
            <a:r>
              <a:rPr lang="en-GB" dirty="0" smtClean="0"/>
              <a:t>Git</a:t>
            </a:r>
          </a:p>
          <a:p>
            <a:r>
              <a:rPr lang="en-GB" dirty="0" smtClean="0"/>
              <a:t>MySQL WorkBench</a:t>
            </a:r>
          </a:p>
          <a:p>
            <a:r>
              <a:rPr lang="en-GB" dirty="0" smtClean="0"/>
              <a:t>Java with the IDE Eclipse</a:t>
            </a:r>
          </a:p>
          <a:p>
            <a:r>
              <a:rPr lang="en-GB" dirty="0" smtClean="0"/>
              <a:t>Jira</a:t>
            </a:r>
          </a:p>
          <a:p>
            <a:r>
              <a:rPr lang="en-GB" dirty="0" smtClean="0"/>
              <a:t>Google Cloud Platform</a:t>
            </a:r>
          </a:p>
          <a:p>
            <a:r>
              <a:rPr lang="en-GB" dirty="0" smtClean="0"/>
              <a:t>Junit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560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Employed the feature-branch pattern in order to obtain a clear insight into the project progress and development.</a:t>
            </a:r>
          </a:p>
          <a:p>
            <a:endParaRPr lang="en-GB" dirty="0" smtClean="0"/>
          </a:p>
          <a:p>
            <a:r>
              <a:rPr lang="en-GB" dirty="0" smtClean="0"/>
              <a:t>Ensured no merge conflicts occurred by using the simplified </a:t>
            </a:r>
            <a:r>
              <a:rPr lang="en-GB" dirty="0" err="1" smtClean="0"/>
              <a:t>Github</a:t>
            </a:r>
            <a:r>
              <a:rPr lang="en-GB" dirty="0" smtClean="0"/>
              <a:t> in-browser pull request methodology.</a:t>
            </a:r>
          </a:p>
          <a:p>
            <a:endParaRPr lang="en-GB" dirty="0" smtClean="0"/>
          </a:p>
          <a:p>
            <a:r>
              <a:rPr lang="en-GB" dirty="0" smtClean="0"/>
              <a:t>Used various build tools through maven.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Made commits at least twice a 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7" y="2603500"/>
            <a:ext cx="4940775" cy="3493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54953" y="3017157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Notice how the </a:t>
            </a:r>
            <a:r>
              <a:rPr lang="en-GB" b="1" dirty="0" err="1" smtClean="0"/>
              <a:t>order_items</a:t>
            </a:r>
            <a:r>
              <a:rPr lang="en-GB" dirty="0" smtClean="0"/>
              <a:t> table accounts for </a:t>
            </a:r>
          </a:p>
          <a:p>
            <a:pPr marL="0" indent="0">
              <a:buNone/>
            </a:pPr>
            <a:r>
              <a:rPr lang="en-GB" dirty="0" smtClean="0"/>
              <a:t>the many to many relationships between order and</a:t>
            </a:r>
          </a:p>
          <a:p>
            <a:pPr marL="0" indent="0">
              <a:buNone/>
            </a:pPr>
            <a:r>
              <a:rPr lang="en-GB" dirty="0" smtClean="0"/>
              <a:t>Item.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ERD pictured below was utilised for this project: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I will demonstrate several user stories some of which are pictured below: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69" y="3198173"/>
            <a:ext cx="7484238" cy="31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Project Start </a:t>
            </a:r>
            <a:r>
              <a:rPr lang="en-GB" b="1" dirty="0" err="1" smtClean="0"/>
              <a:t>MoSCoW</a:t>
            </a: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 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44" y="3216852"/>
            <a:ext cx="8172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980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Items Completed:</a:t>
            </a:r>
          </a:p>
          <a:p>
            <a:r>
              <a:rPr lang="en-GB" dirty="0" smtClean="0"/>
              <a:t>Produced minimum viable product.</a:t>
            </a:r>
          </a:p>
          <a:p>
            <a:r>
              <a:rPr lang="en-GB" dirty="0" smtClean="0"/>
              <a:t>Fat .jar runs from the command line.</a:t>
            </a:r>
          </a:p>
          <a:p>
            <a:r>
              <a:rPr lang="en-GB" dirty="0" smtClean="0"/>
              <a:t>Thorough Documentation has been provided for the project.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Items Uncompleted:</a:t>
            </a:r>
          </a:p>
          <a:p>
            <a:r>
              <a:rPr lang="en-GB" dirty="0" smtClean="0"/>
              <a:t>Barely any test coverage achieved</a:t>
            </a:r>
          </a:p>
          <a:p>
            <a:r>
              <a:rPr lang="en-GB" dirty="0" err="1" smtClean="0"/>
              <a:t>SonarQube</a:t>
            </a:r>
            <a:r>
              <a:rPr lang="en-GB" dirty="0" smtClean="0"/>
              <a:t> was not utilized</a:t>
            </a:r>
          </a:p>
          <a:p>
            <a:r>
              <a:rPr lang="en-GB" dirty="0" smtClean="0"/>
              <a:t>Code organisation was lacking in some classes like order.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51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384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Inventory Management System Project </vt:lpstr>
      <vt:lpstr>Introduction</vt:lpstr>
      <vt:lpstr>Consultant Journey</vt:lpstr>
      <vt:lpstr>Continuous Integration</vt:lpstr>
      <vt:lpstr>Entity Relationship Diagram </vt:lpstr>
      <vt:lpstr>Testing</vt:lpstr>
      <vt:lpstr>User Stories Demonstration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Project</dc:title>
  <dc:creator>Andi Berisha (Student)</dc:creator>
  <cp:lastModifiedBy>Andi Berisha (Student)</cp:lastModifiedBy>
  <cp:revision>10</cp:revision>
  <dcterms:created xsi:type="dcterms:W3CDTF">2021-01-28T06:35:20Z</dcterms:created>
  <dcterms:modified xsi:type="dcterms:W3CDTF">2021-01-28T07:40:02Z</dcterms:modified>
</cp:coreProperties>
</file>