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BDF2FF"/>
    <a:srgbClr val="61E1FF"/>
    <a:srgbClr val="66CCFF"/>
    <a:srgbClr val="00CC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36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4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Machine Leaning 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Future AI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80EA17A7-29E7-445F-A432-5D8A4833BD42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DE308711-D6CC-482A-983E-4A55C6469ABA}" type="presOf" srcId="{31493473-0B05-47C4-AEA5-EDE16CDDBF02}" destId="{4903C6AB-53DF-4BB4-9561-B90C7AC44781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5F035750-F528-4596-83AF-6C5BD7AB84FA}" type="presOf" srcId="{134F9BF5-FFB0-46E3-9A9C-A2CAC8FE582F}" destId="{9C885632-BD4F-4A43-8C52-444C5CC24EEB}" srcOrd="0" destOrd="0" presId="urn:microsoft.com/office/officeart/2005/8/layout/chevronAccent+Icon"/>
    <dgm:cxn modelId="{48EF537F-6674-4120-9F01-86BA52C6DA07}" type="presOf" srcId="{6B409A86-D65B-4B24-AD2D-5E9A37AF4C28}" destId="{26F97F4A-A8CC-4CDB-B4F3-B135E46B1D0E}" srcOrd="0" destOrd="0" presId="urn:microsoft.com/office/officeart/2005/8/layout/chevronAccent+Icon"/>
    <dgm:cxn modelId="{750C469A-3F16-4B84-B7F6-9F65AECEB6CA}" type="presOf" srcId="{501AF595-CDAB-4781-8D72-261990F91909}" destId="{80EA17A7-29E7-445F-A432-5D8A4833BD42}" srcOrd="0" destOrd="0" presId="urn:microsoft.com/office/officeart/2005/8/layout/chevronAccent+Icon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25A0A411-2AB9-4E2C-9393-894852840799}" type="presParOf" srcId="{80EA17A7-29E7-445F-A432-5D8A4833BD42}" destId="{1BF365EB-C264-4C6E-BA01-E96232B338D9}" srcOrd="0" destOrd="0" presId="urn:microsoft.com/office/officeart/2005/8/layout/chevronAccent+Icon"/>
    <dgm:cxn modelId="{7900EB43-9B54-49B2-802F-87ACD47B1502}" type="presParOf" srcId="{1BF365EB-C264-4C6E-BA01-E96232B338D9}" destId="{46FBC381-A773-4771-9622-709E360AE4BA}" srcOrd="0" destOrd="0" presId="urn:microsoft.com/office/officeart/2005/8/layout/chevronAccent+Icon"/>
    <dgm:cxn modelId="{57A4589E-21A1-44CC-9CF6-AF4DCB6D2038}" type="presParOf" srcId="{1BF365EB-C264-4C6E-BA01-E96232B338D9}" destId="{26F97F4A-A8CC-4CDB-B4F3-B135E46B1D0E}" srcOrd="1" destOrd="0" presId="urn:microsoft.com/office/officeart/2005/8/layout/chevronAccent+Icon"/>
    <dgm:cxn modelId="{B05C666D-479D-446D-AC05-25FF14F75371}" type="presParOf" srcId="{80EA17A7-29E7-445F-A432-5D8A4833BD42}" destId="{6A877AA9-FD19-4A4D-8ED1-16915D4D091E}" srcOrd="1" destOrd="0" presId="urn:microsoft.com/office/officeart/2005/8/layout/chevronAccent+Icon"/>
    <dgm:cxn modelId="{D3A047FD-B8ED-4395-A503-AF5682B2AD23}" type="presParOf" srcId="{80EA17A7-29E7-445F-A432-5D8A4833BD42}" destId="{6CDA6EDB-2182-469D-B35A-E1EDCC7A05A0}" srcOrd="2" destOrd="0" presId="urn:microsoft.com/office/officeart/2005/8/layout/chevronAccent+Icon"/>
    <dgm:cxn modelId="{C55005B2-9698-4A2B-BA91-2FFDB2AD7B37}" type="presParOf" srcId="{6CDA6EDB-2182-469D-B35A-E1EDCC7A05A0}" destId="{F7108130-0E12-4210-BCDA-C3B022F40159}" srcOrd="0" destOrd="0" presId="urn:microsoft.com/office/officeart/2005/8/layout/chevronAccent+Icon"/>
    <dgm:cxn modelId="{4E0C5769-4D26-4C1D-9B8B-8CA916BA9F59}" type="presParOf" srcId="{6CDA6EDB-2182-469D-B35A-E1EDCC7A05A0}" destId="{4903C6AB-53DF-4BB4-9561-B90C7AC44781}" srcOrd="1" destOrd="0" presId="urn:microsoft.com/office/officeart/2005/8/layout/chevronAccent+Icon"/>
    <dgm:cxn modelId="{05E31260-8BF9-4F64-9AE5-191686C8F100}" type="presParOf" srcId="{80EA17A7-29E7-445F-A432-5D8A4833BD42}" destId="{55128098-C2BE-49CA-A82C-4B20BD0C679C}" srcOrd="3" destOrd="0" presId="urn:microsoft.com/office/officeart/2005/8/layout/chevronAccent+Icon"/>
    <dgm:cxn modelId="{A8239F51-05FE-453A-912A-8E107B1D9FD4}" type="presParOf" srcId="{80EA17A7-29E7-445F-A432-5D8A4833BD42}" destId="{D479CCE7-7E90-4B58-8BB9-774B87665A47}" srcOrd="4" destOrd="0" presId="urn:microsoft.com/office/officeart/2005/8/layout/chevronAccent+Icon"/>
    <dgm:cxn modelId="{710F5EF1-9081-4752-BCA4-CFB82F947C2B}" type="presParOf" srcId="{D479CCE7-7E90-4B58-8BB9-774B87665A47}" destId="{B1B27C44-8A23-4DA6-9EC0-4D4634D59109}" srcOrd="0" destOrd="0" presId="urn:microsoft.com/office/officeart/2005/8/layout/chevronAccent+Icon"/>
    <dgm:cxn modelId="{D010CC0F-0645-419C-85CA-B13BC905A53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/>
            <a:t>CPU</a:t>
          </a:r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/>
            <a:t>GPU</a:t>
          </a:r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AF595-CDAB-4781-8D72-261990F91909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B409A86-D65B-4B24-AD2D-5E9A37AF4C28}">
      <dgm:prSet phldrT="[Text]"/>
      <dgm:spPr/>
      <dgm:t>
        <a:bodyPr/>
        <a:lstStyle/>
        <a:p>
          <a:r>
            <a:rPr lang="en-US" dirty="0" err="1"/>
            <a:t>Scikit</a:t>
          </a:r>
          <a:endParaRPr lang="en-US" dirty="0"/>
        </a:p>
      </dgm:t>
    </dgm:pt>
    <dgm:pt modelId="{F642552C-6FB8-4BBC-A666-B5373240383D}" type="parTrans" cxnId="{60A9E2C2-A3D2-41EF-9100-4C65F680F7BD}">
      <dgm:prSet/>
      <dgm:spPr/>
      <dgm:t>
        <a:bodyPr/>
        <a:lstStyle/>
        <a:p>
          <a:endParaRPr lang="en-US"/>
        </a:p>
      </dgm:t>
    </dgm:pt>
    <dgm:pt modelId="{855B4926-B283-4BCE-9852-5405EFF74DB2}" type="sibTrans" cxnId="{60A9E2C2-A3D2-41EF-9100-4C65F680F7BD}">
      <dgm:prSet/>
      <dgm:spPr/>
      <dgm:t>
        <a:bodyPr/>
        <a:lstStyle/>
        <a:p>
          <a:endParaRPr lang="en-US"/>
        </a:p>
      </dgm:t>
    </dgm:pt>
    <dgm:pt modelId="{31493473-0B05-47C4-AEA5-EDE16CDDBF02}">
      <dgm:prSet phldrT="[Text]"/>
      <dgm:spPr/>
      <dgm:t>
        <a:bodyPr/>
        <a:lstStyle/>
        <a:p>
          <a:r>
            <a:rPr lang="en-US" dirty="0" err="1"/>
            <a:t>Tensorflow</a:t>
          </a:r>
          <a:endParaRPr lang="en-US" dirty="0"/>
        </a:p>
      </dgm:t>
    </dgm:pt>
    <dgm:pt modelId="{2EA938CE-D463-488E-B195-CCD8FC4C6305}" type="parTrans" cxnId="{A0A75269-D1BB-42AE-8D70-BA85AF6731A6}">
      <dgm:prSet/>
      <dgm:spPr/>
      <dgm:t>
        <a:bodyPr/>
        <a:lstStyle/>
        <a:p>
          <a:endParaRPr lang="en-US"/>
        </a:p>
      </dgm:t>
    </dgm:pt>
    <dgm:pt modelId="{1884AD72-4240-45F8-8CD3-579F601F07EA}" type="sibTrans" cxnId="{A0A75269-D1BB-42AE-8D70-BA85AF6731A6}">
      <dgm:prSet/>
      <dgm:spPr/>
      <dgm:t>
        <a:bodyPr/>
        <a:lstStyle/>
        <a:p>
          <a:endParaRPr lang="en-US"/>
        </a:p>
      </dgm:t>
    </dgm:pt>
    <dgm:pt modelId="{134F9BF5-FFB0-46E3-9A9C-A2CAC8FE582F}">
      <dgm:prSet phldrT="[Text]"/>
      <dgm:spPr/>
      <dgm:t>
        <a:bodyPr/>
        <a:lstStyle/>
        <a:p>
          <a:r>
            <a:rPr lang="en-US" dirty="0" err="1"/>
            <a:t>ProjectQ</a:t>
          </a:r>
          <a:endParaRPr lang="en-US" dirty="0"/>
        </a:p>
      </dgm:t>
    </dgm:pt>
    <dgm:pt modelId="{56857B38-DD9A-4571-858D-402D0DF2D70D}" type="parTrans" cxnId="{59B6E95F-4644-49D9-9C37-9A631523510B}">
      <dgm:prSet/>
      <dgm:spPr/>
      <dgm:t>
        <a:bodyPr/>
        <a:lstStyle/>
        <a:p>
          <a:endParaRPr lang="en-US"/>
        </a:p>
      </dgm:t>
    </dgm:pt>
    <dgm:pt modelId="{87317A3E-4423-4E9C-8538-E1E924B6039E}" type="sibTrans" cxnId="{59B6E95F-4644-49D9-9C37-9A631523510B}">
      <dgm:prSet/>
      <dgm:spPr/>
      <dgm:t>
        <a:bodyPr/>
        <a:lstStyle/>
        <a:p>
          <a:endParaRPr lang="en-US"/>
        </a:p>
      </dgm:t>
    </dgm:pt>
    <dgm:pt modelId="{21326746-704D-4398-A34E-2230989F87D3}" type="pres">
      <dgm:prSet presAssocID="{501AF595-CDAB-4781-8D72-261990F91909}" presName="Name0" presStyleCnt="0">
        <dgm:presLayoutVars>
          <dgm:dir/>
          <dgm:resizeHandles val="exact"/>
        </dgm:presLayoutVars>
      </dgm:prSet>
      <dgm:spPr/>
    </dgm:pt>
    <dgm:pt modelId="{1BF365EB-C264-4C6E-BA01-E96232B338D9}" type="pres">
      <dgm:prSet presAssocID="{6B409A86-D65B-4B24-AD2D-5E9A37AF4C28}" presName="composite" presStyleCnt="0"/>
      <dgm:spPr/>
    </dgm:pt>
    <dgm:pt modelId="{46FBC381-A773-4771-9622-709E360AE4BA}" type="pres">
      <dgm:prSet presAssocID="{6B409A86-D65B-4B24-AD2D-5E9A37AF4C28}" presName="bgChev" presStyleLbl="node1" presStyleIdx="0" presStyleCnt="3"/>
      <dgm:spPr/>
    </dgm:pt>
    <dgm:pt modelId="{26F97F4A-A8CC-4CDB-B4F3-B135E46B1D0E}" type="pres">
      <dgm:prSet presAssocID="{6B409A86-D65B-4B24-AD2D-5E9A37AF4C28}" presName="txNode" presStyleLbl="fgAcc1" presStyleIdx="0" presStyleCnt="3">
        <dgm:presLayoutVars>
          <dgm:bulletEnabled val="1"/>
        </dgm:presLayoutVars>
      </dgm:prSet>
      <dgm:spPr/>
    </dgm:pt>
    <dgm:pt modelId="{6A877AA9-FD19-4A4D-8ED1-16915D4D091E}" type="pres">
      <dgm:prSet presAssocID="{855B4926-B283-4BCE-9852-5405EFF74DB2}" presName="compositeSpace" presStyleCnt="0"/>
      <dgm:spPr/>
    </dgm:pt>
    <dgm:pt modelId="{6CDA6EDB-2182-469D-B35A-E1EDCC7A05A0}" type="pres">
      <dgm:prSet presAssocID="{31493473-0B05-47C4-AEA5-EDE16CDDBF02}" presName="composite" presStyleCnt="0"/>
      <dgm:spPr/>
    </dgm:pt>
    <dgm:pt modelId="{F7108130-0E12-4210-BCDA-C3B022F40159}" type="pres">
      <dgm:prSet presAssocID="{31493473-0B05-47C4-AEA5-EDE16CDDBF02}" presName="bgChev" presStyleLbl="node1" presStyleIdx="1" presStyleCnt="3"/>
      <dgm:spPr/>
    </dgm:pt>
    <dgm:pt modelId="{4903C6AB-53DF-4BB4-9561-B90C7AC44781}" type="pres">
      <dgm:prSet presAssocID="{31493473-0B05-47C4-AEA5-EDE16CDDBF02}" presName="txNode" presStyleLbl="fgAcc1" presStyleIdx="1" presStyleCnt="3">
        <dgm:presLayoutVars>
          <dgm:bulletEnabled val="1"/>
        </dgm:presLayoutVars>
      </dgm:prSet>
      <dgm:spPr/>
    </dgm:pt>
    <dgm:pt modelId="{55128098-C2BE-49CA-A82C-4B20BD0C679C}" type="pres">
      <dgm:prSet presAssocID="{1884AD72-4240-45F8-8CD3-579F601F07EA}" presName="compositeSpace" presStyleCnt="0"/>
      <dgm:spPr/>
    </dgm:pt>
    <dgm:pt modelId="{D479CCE7-7E90-4B58-8BB9-774B87665A47}" type="pres">
      <dgm:prSet presAssocID="{134F9BF5-FFB0-46E3-9A9C-A2CAC8FE582F}" presName="composite" presStyleCnt="0"/>
      <dgm:spPr/>
    </dgm:pt>
    <dgm:pt modelId="{B1B27C44-8A23-4DA6-9EC0-4D4634D59109}" type="pres">
      <dgm:prSet presAssocID="{134F9BF5-FFB0-46E3-9A9C-A2CAC8FE582F}" presName="bgChev" presStyleLbl="node1" presStyleIdx="2" presStyleCnt="3"/>
      <dgm:spPr/>
    </dgm:pt>
    <dgm:pt modelId="{9C885632-BD4F-4A43-8C52-444C5CC24EEB}" type="pres">
      <dgm:prSet presAssocID="{134F9BF5-FFB0-46E3-9A9C-A2CAC8FE582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4D28F531-16FB-4AEA-80D6-85146B676817}" type="presOf" srcId="{31493473-0B05-47C4-AEA5-EDE16CDDBF02}" destId="{4903C6AB-53DF-4BB4-9561-B90C7AC44781}" srcOrd="0" destOrd="0" presId="urn:microsoft.com/office/officeart/2005/8/layout/chevronAccent+Icon"/>
    <dgm:cxn modelId="{23330C3C-0C7B-4548-859B-BBF648813902}" type="presOf" srcId="{6B409A86-D65B-4B24-AD2D-5E9A37AF4C28}" destId="{26F97F4A-A8CC-4CDB-B4F3-B135E46B1D0E}" srcOrd="0" destOrd="0" presId="urn:microsoft.com/office/officeart/2005/8/layout/chevronAccent+Icon"/>
    <dgm:cxn modelId="{509E343E-F64B-4D87-B84B-718EB8CC5F5D}" type="presOf" srcId="{134F9BF5-FFB0-46E3-9A9C-A2CAC8FE582F}" destId="{9C885632-BD4F-4A43-8C52-444C5CC24EEB}" srcOrd="0" destOrd="0" presId="urn:microsoft.com/office/officeart/2005/8/layout/chevronAccent+Icon"/>
    <dgm:cxn modelId="{59B6E95F-4644-49D9-9C37-9A631523510B}" srcId="{501AF595-CDAB-4781-8D72-261990F91909}" destId="{134F9BF5-FFB0-46E3-9A9C-A2CAC8FE582F}" srcOrd="2" destOrd="0" parTransId="{56857B38-DD9A-4571-858D-402D0DF2D70D}" sibTransId="{87317A3E-4423-4E9C-8538-E1E924B6039E}"/>
    <dgm:cxn modelId="{A0A75269-D1BB-42AE-8D70-BA85AF6731A6}" srcId="{501AF595-CDAB-4781-8D72-261990F91909}" destId="{31493473-0B05-47C4-AEA5-EDE16CDDBF02}" srcOrd="1" destOrd="0" parTransId="{2EA938CE-D463-488E-B195-CCD8FC4C6305}" sibTransId="{1884AD72-4240-45F8-8CD3-579F601F07EA}"/>
    <dgm:cxn modelId="{60A9E2C2-A3D2-41EF-9100-4C65F680F7BD}" srcId="{501AF595-CDAB-4781-8D72-261990F91909}" destId="{6B409A86-D65B-4B24-AD2D-5E9A37AF4C28}" srcOrd="0" destOrd="0" parTransId="{F642552C-6FB8-4BBC-A666-B5373240383D}" sibTransId="{855B4926-B283-4BCE-9852-5405EFF74DB2}"/>
    <dgm:cxn modelId="{586F91DE-7787-4888-BDD7-379927A1E1D4}" type="presOf" srcId="{501AF595-CDAB-4781-8D72-261990F91909}" destId="{21326746-704D-4398-A34E-2230989F87D3}" srcOrd="0" destOrd="0" presId="urn:microsoft.com/office/officeart/2005/8/layout/chevronAccent+Icon"/>
    <dgm:cxn modelId="{A0A442E6-BE57-4F5E-9A85-278C44B3D407}" type="presParOf" srcId="{21326746-704D-4398-A34E-2230989F87D3}" destId="{1BF365EB-C264-4C6E-BA01-E96232B338D9}" srcOrd="0" destOrd="0" presId="urn:microsoft.com/office/officeart/2005/8/layout/chevronAccent+Icon"/>
    <dgm:cxn modelId="{322F9183-FB5A-4FF3-B228-9292AB12417C}" type="presParOf" srcId="{1BF365EB-C264-4C6E-BA01-E96232B338D9}" destId="{46FBC381-A773-4771-9622-709E360AE4BA}" srcOrd="0" destOrd="0" presId="urn:microsoft.com/office/officeart/2005/8/layout/chevronAccent+Icon"/>
    <dgm:cxn modelId="{C528BEFC-B0D9-4CF9-AFB9-BF33FA610264}" type="presParOf" srcId="{1BF365EB-C264-4C6E-BA01-E96232B338D9}" destId="{26F97F4A-A8CC-4CDB-B4F3-B135E46B1D0E}" srcOrd="1" destOrd="0" presId="urn:microsoft.com/office/officeart/2005/8/layout/chevronAccent+Icon"/>
    <dgm:cxn modelId="{EB1E5809-D36E-47AD-8B36-2FBA4E31264D}" type="presParOf" srcId="{21326746-704D-4398-A34E-2230989F87D3}" destId="{6A877AA9-FD19-4A4D-8ED1-16915D4D091E}" srcOrd="1" destOrd="0" presId="urn:microsoft.com/office/officeart/2005/8/layout/chevronAccent+Icon"/>
    <dgm:cxn modelId="{7196090C-DBBF-42B3-BB1F-ACF2A8EBB24C}" type="presParOf" srcId="{21326746-704D-4398-A34E-2230989F87D3}" destId="{6CDA6EDB-2182-469D-B35A-E1EDCC7A05A0}" srcOrd="2" destOrd="0" presId="urn:microsoft.com/office/officeart/2005/8/layout/chevronAccent+Icon"/>
    <dgm:cxn modelId="{3DB4AFDF-2EAA-4783-B4DB-13A75C357E00}" type="presParOf" srcId="{6CDA6EDB-2182-469D-B35A-E1EDCC7A05A0}" destId="{F7108130-0E12-4210-BCDA-C3B022F40159}" srcOrd="0" destOrd="0" presId="urn:microsoft.com/office/officeart/2005/8/layout/chevronAccent+Icon"/>
    <dgm:cxn modelId="{F9BD8AAC-F777-4F75-A0A2-13C2FE2B99C6}" type="presParOf" srcId="{6CDA6EDB-2182-469D-B35A-E1EDCC7A05A0}" destId="{4903C6AB-53DF-4BB4-9561-B90C7AC44781}" srcOrd="1" destOrd="0" presId="urn:microsoft.com/office/officeart/2005/8/layout/chevronAccent+Icon"/>
    <dgm:cxn modelId="{4484F356-C155-4E3A-AEE4-BC8A3B036EA0}" type="presParOf" srcId="{21326746-704D-4398-A34E-2230989F87D3}" destId="{55128098-C2BE-49CA-A82C-4B20BD0C679C}" srcOrd="3" destOrd="0" presId="urn:microsoft.com/office/officeart/2005/8/layout/chevronAccent+Icon"/>
    <dgm:cxn modelId="{E3FE5499-B43C-446A-9722-86EE3E74DC2E}" type="presParOf" srcId="{21326746-704D-4398-A34E-2230989F87D3}" destId="{D479CCE7-7E90-4B58-8BB9-774B87665A47}" srcOrd="4" destOrd="0" presId="urn:microsoft.com/office/officeart/2005/8/layout/chevronAccent+Icon"/>
    <dgm:cxn modelId="{F3EEB0D5-4AE3-43DF-ADCF-FD099525B211}" type="presParOf" srcId="{D479CCE7-7E90-4B58-8BB9-774B87665A47}" destId="{B1B27C44-8A23-4DA6-9EC0-4D4634D59109}" srcOrd="0" destOrd="0" presId="urn:microsoft.com/office/officeart/2005/8/layout/chevronAccent+Icon"/>
    <dgm:cxn modelId="{D3F324C2-3A09-4A7E-B553-A493C8913B07}" type="presParOf" srcId="{D479CCE7-7E90-4B58-8BB9-774B87665A47}" destId="{9C885632-BD4F-4A43-8C52-444C5CC24E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Leaning 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Learning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Future AI</a:t>
          </a:r>
        </a:p>
      </dsp:txBody>
      <dsp:txXfrm>
        <a:off x="4599912" y="535258"/>
        <a:ext cx="1475081" cy="65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CPU</a:t>
          </a:r>
        </a:p>
      </dsp:txBody>
      <dsp:txXfrm>
        <a:off x="499637" y="535258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GPU</a:t>
          </a:r>
        </a:p>
      </dsp:txBody>
      <dsp:txXfrm>
        <a:off x="2549774" y="535258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341761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514966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Quantum Computing</a:t>
          </a:r>
        </a:p>
      </dsp:txBody>
      <dsp:txXfrm>
        <a:off x="4599912" y="535258"/>
        <a:ext cx="1475081" cy="652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BC381-A773-4771-9622-709E360AE4BA}">
      <dsp:nvSpPr>
        <dsp:cNvPr id="0" name=""/>
        <dsp:cNvSpPr/>
      </dsp:nvSpPr>
      <dsp:spPr>
        <a:xfrm>
          <a:off x="714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97F4A-A8CC-4CDB-B4F3-B135E46B1D0E}">
      <dsp:nvSpPr>
        <dsp:cNvPr id="0" name=""/>
        <dsp:cNvSpPr/>
      </dsp:nvSpPr>
      <dsp:spPr>
        <a:xfrm>
          <a:off x="479345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Scikit</a:t>
          </a:r>
          <a:endParaRPr lang="en-US" sz="1900" kern="1200" dirty="0"/>
        </a:p>
      </dsp:txBody>
      <dsp:txXfrm>
        <a:off x="499637" y="274713"/>
        <a:ext cx="1475081" cy="652234"/>
      </dsp:txXfrm>
    </dsp:sp>
    <dsp:sp modelId="{F7108130-0E12-4210-BCDA-C3B022F40159}">
      <dsp:nvSpPr>
        <dsp:cNvPr id="0" name=""/>
        <dsp:cNvSpPr/>
      </dsp:nvSpPr>
      <dsp:spPr>
        <a:xfrm>
          <a:off x="2050851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C6AB-53DF-4BB4-9561-B90C7AC44781}">
      <dsp:nvSpPr>
        <dsp:cNvPr id="0" name=""/>
        <dsp:cNvSpPr/>
      </dsp:nvSpPr>
      <dsp:spPr>
        <a:xfrm>
          <a:off x="2529482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Tensorflow</a:t>
          </a:r>
          <a:endParaRPr lang="en-US" sz="1900" kern="1200" dirty="0"/>
        </a:p>
      </dsp:txBody>
      <dsp:txXfrm>
        <a:off x="2549774" y="274713"/>
        <a:ext cx="1475081" cy="652234"/>
      </dsp:txXfrm>
    </dsp:sp>
    <dsp:sp modelId="{B1B27C44-8A23-4DA6-9EC0-4D4634D59109}">
      <dsp:nvSpPr>
        <dsp:cNvPr id="0" name=""/>
        <dsp:cNvSpPr/>
      </dsp:nvSpPr>
      <dsp:spPr>
        <a:xfrm>
          <a:off x="4100988" y="81216"/>
          <a:ext cx="1794867" cy="692818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5632-BD4F-4A43-8C52-444C5CC24EEB}">
      <dsp:nvSpPr>
        <dsp:cNvPr id="0" name=""/>
        <dsp:cNvSpPr/>
      </dsp:nvSpPr>
      <dsp:spPr>
        <a:xfrm>
          <a:off x="4579620" y="254421"/>
          <a:ext cx="1515665" cy="69281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ProjectQ</a:t>
          </a:r>
          <a:endParaRPr lang="en-US" sz="1900" kern="1200" dirty="0"/>
        </a:p>
      </dsp:txBody>
      <dsp:txXfrm>
        <a:off x="4599912" y="274713"/>
        <a:ext cx="1475081" cy="652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3D5D48-900D-4B2F-B596-1A7532B8F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D4D49D-0E73-49C9-97A1-C58337DEF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Q is a cloud-based quantum computing platform. 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: https://projectq.ch/</a:t>
            </a:r>
          </a:p>
          <a:p>
            <a:endParaRPr lang="en-US" dirty="0"/>
          </a:p>
          <a:p>
            <a:r>
              <a:rPr lang="en-US" dirty="0" err="1"/>
              <a:t>ProjectQ</a:t>
            </a:r>
            <a:r>
              <a:rPr lang="en-US" dirty="0"/>
              <a:t> paper: https://arxiv.org/abs/1612.08091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30B90-8E86-4311-9B56-A650FC2B4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2933702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8824" y="2070103"/>
            <a:ext cx="7759209" cy="7747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2851945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809" y="3656777"/>
            <a:ext cx="5759038" cy="1734620"/>
          </a:xfrm>
        </p:spPr>
        <p:txBody>
          <a:bodyPr/>
          <a:lstStyle>
            <a:lvl1pPr>
              <a:buNone/>
              <a:defRPr sz="2000" b="1"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2294841" y="50296"/>
            <a:ext cx="6849159" cy="6849159"/>
            <a:chOff x="1915411" y="1"/>
            <a:chExt cx="6105082" cy="610508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35113" y="4774475"/>
            <a:ext cx="7692921" cy="444500"/>
          </a:xfrm>
        </p:spPr>
        <p:txBody>
          <a:bodyPr/>
          <a:lstStyle>
            <a:lvl1pPr marL="0" indent="0" algn="l">
              <a:buFontTx/>
              <a:buNone/>
              <a:defRPr sz="1800" i="1">
                <a:latin typeface="Century Gothic" pitchFamily="34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68824" y="3910876"/>
            <a:ext cx="7759209" cy="774700"/>
          </a:xfrm>
          <a:prstGeom prst="rect">
            <a:avLst/>
          </a:prstGeom>
        </p:spPr>
        <p:txBody>
          <a:bodyPr anchor="b" anchorCtr="0"/>
          <a:lstStyle>
            <a:lvl1pPr algn="l"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Microsoft Sans Serif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 userDrawn="1"/>
        </p:nvSpPr>
        <p:spPr bwMode="auto">
          <a:xfrm flipV="1">
            <a:off x="787398" y="4692718"/>
            <a:ext cx="7616372" cy="1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sz="1400" baseline="-250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59" y="5835632"/>
            <a:ext cx="3998593" cy="10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0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5022" y="1104405"/>
            <a:ext cx="8451440" cy="4988744"/>
          </a:xfrm>
        </p:spPr>
        <p:txBody>
          <a:bodyPr/>
          <a:lstStyle>
            <a:lvl1pPr>
              <a:defRPr sz="2400" b="0"/>
            </a:lvl1pPr>
            <a:lvl2pPr>
              <a:buSzPct val="75000"/>
              <a:defRPr/>
            </a:lvl2pPr>
            <a:lvl4pPr marL="971550" indent="-228600">
              <a:tabLst/>
              <a:defRPr sz="1600">
                <a:latin typeface="Century Gothic"/>
                <a:cs typeface="Century Gothic"/>
              </a:defRPr>
            </a:lvl4pPr>
            <a:lvl5pPr marL="1255713" indent="-228600">
              <a:tabLst/>
              <a:defRPr sz="1400"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2772" y="344384"/>
            <a:ext cx="8453689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72963" y="6232479"/>
            <a:ext cx="3190053" cy="4948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lls logo - gol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4" y="0"/>
            <a:ext cx="7530657" cy="606971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6268" y="1104405"/>
            <a:ext cx="7932714" cy="4572002"/>
          </a:xfrm>
        </p:spPr>
        <p:txBody>
          <a:bodyPr/>
          <a:lstStyle>
            <a:lvl1pPr>
              <a:defRPr sz="2300" b="0"/>
            </a:lvl1pPr>
            <a:lvl2pPr>
              <a:buSzPct val="75000"/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27511" y="344384"/>
            <a:ext cx="7404265" cy="716994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 descr="usf-h-greengold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"/>
          <a:stretch/>
        </p:blipFill>
        <p:spPr>
          <a:xfrm>
            <a:off x="5692205" y="6232479"/>
            <a:ext cx="3190053" cy="4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29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6006-344D-42A8-AD50-41EFF9E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2EE3-69A8-4EC5-AAC2-6308D33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CAC9-2558-4382-89C2-10D119D1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366-B672-45D7-B24F-E527D0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637D4-AEE3-456D-92FF-B91D50E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8BA89-8FDE-47AF-9AB8-BFA8FFE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29FBC-92CB-4436-A05B-7B2BFE44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3FD9-3A1E-4F16-943A-5342B08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E55-D56A-46C9-807F-EC6C1951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40E4-3BEE-4580-A81E-0E7BC540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6BC4-E11D-4B72-906C-43BA21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F931-1371-4943-B450-0DB8DD0169D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98500-14F4-4D8F-AA58-ED20749D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A271-656C-4F79-B578-F59F8BA9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44F-D725-4BEA-A769-D7640C45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108076" y="50297"/>
            <a:ext cx="6035924" cy="6035924"/>
            <a:chOff x="1915411" y="1"/>
            <a:chExt cx="6105082" cy="610508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915411" y="1"/>
              <a:ext cx="6105082" cy="610508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 bwMode="auto">
            <a:xfrm>
              <a:off x="6840514" y="5407179"/>
              <a:ext cx="528128" cy="58473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2506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2856" y="6245225"/>
            <a:ext cx="56016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entury Gothic" pitchFamily="34" charset="0"/>
              </a:defRPr>
            </a:lvl1pPr>
          </a:lstStyle>
          <a:p>
            <a:pPr>
              <a:defRPr/>
            </a:pPr>
            <a:fld id="{4912E556-37BF-47D8-9671-37C44AB68B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2772" y="6123576"/>
            <a:ext cx="849830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53877" dir="2700271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71" r:id="rId3"/>
    <p:sldLayoutId id="2147483683" r:id="rId4"/>
    <p:sldLayoutId id="2147483688" r:id="rId5"/>
    <p:sldLayoutId id="2147483689" r:id="rId6"/>
    <p:sldLayoutId id="2147483690" r:id="rId7"/>
    <p:sldLayoutId id="2147483691" r:id="rId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rebuchet MS" pitchFamily="34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65000"/>
        <a:buFontTx/>
        <a:buBlip>
          <a:blip r:embed="rId11"/>
        </a:buBlip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457200" indent="-223838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SzPct val="85000"/>
        <a:buFontTx/>
        <a:buBlip>
          <a:blip r:embed="rId12"/>
        </a:buBlip>
        <a:defRPr sz="2000">
          <a:solidFill>
            <a:schemeClr val="tx1"/>
          </a:solidFill>
          <a:latin typeface="Century Gothic" pitchFamily="34" charset="0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3"/>
        </a:buBlip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index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August 11,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/>
          <a:lstStyle/>
          <a:p>
            <a:r>
              <a:rPr lang="en-US" sz="3600" dirty="0">
                <a:effectLst/>
              </a:rPr>
              <a:t>Python Bootcamp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83960" y="3378201"/>
            <a:ext cx="5759038" cy="2342979"/>
          </a:xfrm>
        </p:spPr>
        <p:txBody>
          <a:bodyPr/>
          <a:lstStyle/>
          <a:p>
            <a:pPr marL="0" indent="0"/>
            <a:r>
              <a:rPr lang="en-US" sz="2800" dirty="0"/>
              <a:t>Vivek Singh &amp; Deepak George</a:t>
            </a:r>
          </a:p>
          <a:p>
            <a:pPr marL="0" indent="0"/>
            <a:endParaRPr lang="en-US" sz="1800" i="1" dirty="0"/>
          </a:p>
          <a:p>
            <a:pPr marL="0" indent="0"/>
            <a:r>
              <a:rPr lang="en-US" sz="1800" i="1" dirty="0"/>
              <a:t>Information Systems Decision Sciences (ISDS)</a:t>
            </a:r>
          </a:p>
          <a:p>
            <a:pPr marL="0" indent="0"/>
            <a:r>
              <a:rPr lang="en-US" sz="1800" i="1" dirty="0"/>
              <a:t>Muma College of Business</a:t>
            </a:r>
          </a:p>
          <a:p>
            <a:pPr marL="0" indent="0"/>
            <a:r>
              <a:rPr lang="en-US" sz="1800" i="1" dirty="0"/>
              <a:t>University of South Florida</a:t>
            </a:r>
            <a:endParaRPr lang="en-US" sz="400" dirty="0"/>
          </a:p>
          <a:p>
            <a:pPr marL="0" indent="0"/>
            <a:r>
              <a:rPr lang="en-US" sz="1800" i="1" dirty="0"/>
              <a:t>{vivek4, </a:t>
            </a:r>
            <a:r>
              <a:rPr lang="en-US" sz="1800" i="1" dirty="0" err="1"/>
              <a:t>georged</a:t>
            </a:r>
            <a:r>
              <a:rPr lang="en-US" sz="1800" i="1" dirty="0"/>
              <a:t>}@mail.usf.edu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7588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70051-B93E-48B7-AEC2-C0A8DA9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99937"/>
              </p:ext>
            </p:extLst>
          </p:nvPr>
        </p:nvGraphicFramePr>
        <p:xfrm>
          <a:off x="2036952" y="1397001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E9361B-93B3-4F45-8D79-02AE03DC9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201294"/>
              </p:ext>
            </p:extLst>
          </p:nvPr>
        </p:nvGraphicFramePr>
        <p:xfrm>
          <a:off x="2068406" y="2692771"/>
          <a:ext cx="6096000" cy="154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A8EB8A-1CB7-436D-8AD0-2A85F877E798}"/>
              </a:ext>
            </a:extLst>
          </p:cNvPr>
          <p:cNvSpPr/>
          <p:nvPr/>
        </p:nvSpPr>
        <p:spPr>
          <a:xfrm>
            <a:off x="2068407" y="4137542"/>
            <a:ext cx="6033091" cy="420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Python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2264CE-B25F-4F13-B5C6-299595A9B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870929"/>
              </p:ext>
            </p:extLst>
          </p:nvPr>
        </p:nvGraphicFramePr>
        <p:xfrm>
          <a:off x="2068406" y="4720931"/>
          <a:ext cx="6096000" cy="1028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D27DFC-9840-4A46-A0F2-51B30CDF7531}"/>
              </a:ext>
            </a:extLst>
          </p:cNvPr>
          <p:cNvSpPr/>
          <p:nvPr/>
        </p:nvSpPr>
        <p:spPr>
          <a:xfrm>
            <a:off x="672972" y="178308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0509F6-AD3A-4808-9F34-5FDA09EA00B3}"/>
              </a:ext>
            </a:extLst>
          </p:cNvPr>
          <p:cNvSpPr/>
          <p:nvPr/>
        </p:nvSpPr>
        <p:spPr>
          <a:xfrm>
            <a:off x="672972" y="3176078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Hardware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7C889C-C07D-4B9F-A06D-F015AD81DC3B}"/>
              </a:ext>
            </a:extLst>
          </p:cNvPr>
          <p:cNvSpPr/>
          <p:nvPr/>
        </p:nvSpPr>
        <p:spPr>
          <a:xfrm>
            <a:off x="672972" y="4857750"/>
            <a:ext cx="1192530" cy="582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</a:t>
            </a:r>
          </a:p>
          <a:p>
            <a:pPr algn="ctr"/>
            <a:r>
              <a:rPr lang="en-US" sz="1600" dirty="0"/>
              <a:t>Libraries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6E74-CAF6-49E9-AC99-936EC30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1605883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Graphic spid="7" grpId="0">
        <p:bldAsOne/>
      </p:bldGraphic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Developer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485" t="7530" r="3159" b="41957"/>
          <a:stretch/>
        </p:blipFill>
        <p:spPr>
          <a:xfrm>
            <a:off x="455699" y="1569976"/>
            <a:ext cx="5919525" cy="3358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4552" y="3318735"/>
            <a:ext cx="2175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~ 8000 Jobs </a:t>
            </a:r>
          </a:p>
        </p:txBody>
      </p:sp>
    </p:spTree>
    <p:extLst>
      <p:ext uri="{BB962C8B-B14F-4D97-AF65-F5344CB8AC3E}">
        <p14:creationId xmlns:p14="http://schemas.microsoft.com/office/powerpoint/2010/main" val="21876139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Guido van Rossum </a:t>
            </a:r>
            <a:r>
              <a:rPr lang="en-US" dirty="0"/>
              <a:t>– author of Python programming</a:t>
            </a:r>
          </a:p>
          <a:p>
            <a:pPr>
              <a:lnSpc>
                <a:spcPct val="200000"/>
              </a:lnSpc>
            </a:pPr>
            <a:r>
              <a:rPr lang="en-US" dirty="0"/>
              <a:t>First release in 1991</a:t>
            </a:r>
          </a:p>
          <a:p>
            <a:pPr>
              <a:lnSpc>
                <a:spcPct val="200000"/>
              </a:lnSpc>
            </a:pPr>
            <a:r>
              <a:rPr lang="en-US" dirty="0"/>
              <a:t>Open-source software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</a:p>
        </p:txBody>
      </p:sp>
      <p:pic>
        <p:nvPicPr>
          <p:cNvPr id="1026" name="Picture 2" descr="Guido van Rossum OSCON 20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91" y="2159464"/>
            <a:ext cx="2174875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562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2" y="1104405"/>
            <a:ext cx="6034627" cy="43039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“I chose Python as a working title for the project, being in a slightly irreverent mood (and a big fan of Monty Python's Flying Circus).” (Guido 1996)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was it named ‘Python’?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83995" t="13503" r="2240" b="41307"/>
          <a:stretch/>
        </p:blipFill>
        <p:spPr>
          <a:xfrm>
            <a:off x="6389649" y="921571"/>
            <a:ext cx="2174875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966" y="5591175"/>
            <a:ext cx="5843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16814219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“… the use of indentation reduces visual clutter and makes programs shorter, thus reducing the attention span needed to take in a basic unit of code. Second, it allows the </a:t>
            </a:r>
            <a:r>
              <a:rPr lang="en-US" dirty="0">
                <a:solidFill>
                  <a:schemeClr val="accent2"/>
                </a:solidFill>
              </a:rPr>
              <a:t>programmer less freedom in formatting, thereby enabling a more uniform style, which makes it easier to read someone else's code</a:t>
            </a:r>
            <a:r>
              <a:rPr lang="en-US" dirty="0"/>
              <a:t>.” (Guido 1996)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Python’s indentation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432329" y="5591175"/>
            <a:ext cx="748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 from Guido (1996),  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26429584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791" y="702881"/>
            <a:ext cx="1454224" cy="19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books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52772" y="1246441"/>
            <a:ext cx="5709425" cy="4428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Programming Python</a:t>
            </a:r>
          </a:p>
          <a:p>
            <a:pPr lvl="1"/>
            <a:r>
              <a:rPr lang="en-US" dirty="0"/>
              <a:t>Forwarded by Guido (Author of Python)*.</a:t>
            </a:r>
          </a:p>
          <a:p>
            <a:pPr lvl="1"/>
            <a:r>
              <a:rPr lang="en-US" dirty="0"/>
              <a:t>Available online via USF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Solving with Algorithms and Data Structures using Python</a:t>
            </a:r>
          </a:p>
          <a:p>
            <a:pPr lvl="1"/>
            <a:r>
              <a:rPr lang="en-US" dirty="0"/>
              <a:t>Available online: </a:t>
            </a:r>
            <a:r>
              <a:rPr lang="en-US" dirty="0">
                <a:hlinkClick r:id="rId3"/>
              </a:rPr>
              <a:t>http://interactivepython.org/runestone/static/pythonds/index.html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2" name="Picture 4" descr="PythonDS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91" y="3098641"/>
            <a:ext cx="1454224" cy="17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772" y="5366861"/>
            <a:ext cx="3807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*https://www.python.org/doc/essays/foreword/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37016774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CS Standard Presentation">
  <a:themeElements>
    <a:clrScheme name="Institut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eSlide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0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Century Gothic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Institut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CCS Standard Presentation</Template>
  <TotalTime>452</TotalTime>
  <Words>312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Microsoft Sans Serif</vt:lpstr>
      <vt:lpstr>Trebuchet MS</vt:lpstr>
      <vt:lpstr>CCS Standard Presentation</vt:lpstr>
      <vt:lpstr>Python Bootcamp</vt:lpstr>
      <vt:lpstr>Why Python?</vt:lpstr>
      <vt:lpstr>Python Developer Jobs</vt:lpstr>
      <vt:lpstr>Python programming</vt:lpstr>
      <vt:lpstr>Why was it named ‘Python’?</vt:lpstr>
      <vt:lpstr>Python’s indentation</vt:lpstr>
      <vt:lpstr>Reference books</vt:lpstr>
    </vt:vector>
  </TitlesOfParts>
  <Company>College of IS&amp;T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jcfuller</dc:creator>
  <cp:lastModifiedBy>vivek</cp:lastModifiedBy>
  <cp:revision>102</cp:revision>
  <dcterms:created xsi:type="dcterms:W3CDTF">2009-11-02T20:11:28Z</dcterms:created>
  <dcterms:modified xsi:type="dcterms:W3CDTF">2017-08-10T19:42:24Z</dcterms:modified>
</cp:coreProperties>
</file>