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1D675-9753-4752-88BE-54D135DDFF0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66ABC6-103C-43E0-BDA3-B7729F3F3697}">
      <dgm:prSet/>
      <dgm:spPr/>
      <dgm:t>
        <a:bodyPr/>
        <a:lstStyle/>
        <a:p>
          <a:r>
            <a:rPr lang="en-US" dirty="0"/>
            <a:t>To understand Abstract Data Types such as Linear Data Structures</a:t>
          </a:r>
        </a:p>
      </dgm:t>
    </dgm:pt>
    <dgm:pt modelId="{2F47C75C-F7B6-4FE1-A487-51BF1CFFEC1E}" type="parTrans" cxnId="{466E5D68-A65B-4A88-8D5D-6ED233C739E2}">
      <dgm:prSet/>
      <dgm:spPr/>
      <dgm:t>
        <a:bodyPr/>
        <a:lstStyle/>
        <a:p>
          <a:endParaRPr lang="en-US"/>
        </a:p>
      </dgm:t>
    </dgm:pt>
    <dgm:pt modelId="{B96ECC75-E6E6-446E-9F5B-FC9405C755B0}" type="sibTrans" cxnId="{466E5D68-A65B-4A88-8D5D-6ED233C739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FDCB057-0099-44B1-A529-EDB5EF34D9E4}">
      <dgm:prSet/>
      <dgm:spPr/>
      <dgm:t>
        <a:bodyPr/>
        <a:lstStyle/>
        <a:p>
          <a:r>
            <a:rPr lang="en-US" dirty="0"/>
            <a:t>Implement ADTs using Python</a:t>
          </a:r>
        </a:p>
      </dgm:t>
    </dgm:pt>
    <dgm:pt modelId="{9298EBEC-5589-4546-9C8B-B18856CF9100}" type="parTrans" cxnId="{62C4F840-3810-4E7B-8033-1F6CC27C0737}">
      <dgm:prSet/>
      <dgm:spPr/>
      <dgm:t>
        <a:bodyPr/>
        <a:lstStyle/>
        <a:p>
          <a:endParaRPr lang="en-US"/>
        </a:p>
      </dgm:t>
    </dgm:pt>
    <dgm:pt modelId="{08A43D9F-B4A9-4EE1-86F8-86064DA5ADEF}" type="sibTrans" cxnId="{62C4F840-3810-4E7B-8033-1F6CC27C073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8209035-DFC4-430C-8847-7280B7E7E384}">
      <dgm:prSet/>
      <dgm:spPr/>
      <dgm:t>
        <a:bodyPr/>
        <a:lstStyle/>
        <a:p>
          <a:r>
            <a:rPr lang="en-US" dirty="0"/>
            <a:t>To Identify Use Cases for these Structures</a:t>
          </a:r>
        </a:p>
      </dgm:t>
    </dgm:pt>
    <dgm:pt modelId="{E2A21ECB-9428-4D24-A865-7D5E9712339A}" type="parTrans" cxnId="{DDC8DFD0-56AF-4F1E-BFEE-B3A6B9AE7181}">
      <dgm:prSet/>
      <dgm:spPr/>
      <dgm:t>
        <a:bodyPr/>
        <a:lstStyle/>
        <a:p>
          <a:endParaRPr lang="en-US"/>
        </a:p>
      </dgm:t>
    </dgm:pt>
    <dgm:pt modelId="{55743E4F-4A9D-4839-BA77-BB11BF3CF2E2}" type="sibTrans" cxnId="{DDC8DFD0-56AF-4F1E-BFEE-B3A6B9AE718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37A938-061F-4251-9B45-2F992EE4C18E}" type="pres">
      <dgm:prSet presAssocID="{2581D675-9753-4752-88BE-54D135DDFF0A}" presName="Name0" presStyleCnt="0">
        <dgm:presLayoutVars>
          <dgm:animLvl val="lvl"/>
          <dgm:resizeHandles val="exact"/>
        </dgm:presLayoutVars>
      </dgm:prSet>
      <dgm:spPr/>
    </dgm:pt>
    <dgm:pt modelId="{CDC6F651-60AE-473B-BB2F-367F0CF3171D}" type="pres">
      <dgm:prSet presAssocID="{DC66ABC6-103C-43E0-BDA3-B7729F3F3697}" presName="compositeNode" presStyleCnt="0">
        <dgm:presLayoutVars>
          <dgm:bulletEnabled val="1"/>
        </dgm:presLayoutVars>
      </dgm:prSet>
      <dgm:spPr/>
    </dgm:pt>
    <dgm:pt modelId="{EAFE5243-04E1-48B8-95ED-8052168CCFBA}" type="pres">
      <dgm:prSet presAssocID="{DC66ABC6-103C-43E0-BDA3-B7729F3F3697}" presName="bgRect" presStyleLbl="bgAccFollowNode1" presStyleIdx="0" presStyleCnt="3"/>
      <dgm:spPr/>
    </dgm:pt>
    <dgm:pt modelId="{F9D62F5E-1228-4DBA-BA84-80F3509399D8}" type="pres">
      <dgm:prSet presAssocID="{B96ECC75-E6E6-446E-9F5B-FC9405C755B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F1680E5-65A6-4C75-A2BF-C1F4F266D762}" type="pres">
      <dgm:prSet presAssocID="{DC66ABC6-103C-43E0-BDA3-B7729F3F3697}" presName="bottomLine" presStyleLbl="alignNode1" presStyleIdx="1" presStyleCnt="6">
        <dgm:presLayoutVars/>
      </dgm:prSet>
      <dgm:spPr/>
    </dgm:pt>
    <dgm:pt modelId="{143E7C64-B90B-4A4C-8470-5A731D365690}" type="pres">
      <dgm:prSet presAssocID="{DC66ABC6-103C-43E0-BDA3-B7729F3F3697}" presName="nodeText" presStyleLbl="bgAccFollowNode1" presStyleIdx="0" presStyleCnt="3">
        <dgm:presLayoutVars>
          <dgm:bulletEnabled val="1"/>
        </dgm:presLayoutVars>
      </dgm:prSet>
      <dgm:spPr/>
    </dgm:pt>
    <dgm:pt modelId="{EF54CB4D-4F6B-421A-A94F-2BBA7C166E58}" type="pres">
      <dgm:prSet presAssocID="{B96ECC75-E6E6-446E-9F5B-FC9405C755B0}" presName="sibTrans" presStyleCnt="0"/>
      <dgm:spPr/>
    </dgm:pt>
    <dgm:pt modelId="{484B27F1-505E-4AC6-A529-758A3D9CABC4}" type="pres">
      <dgm:prSet presAssocID="{5FDCB057-0099-44B1-A529-EDB5EF34D9E4}" presName="compositeNode" presStyleCnt="0">
        <dgm:presLayoutVars>
          <dgm:bulletEnabled val="1"/>
        </dgm:presLayoutVars>
      </dgm:prSet>
      <dgm:spPr/>
    </dgm:pt>
    <dgm:pt modelId="{7841AB0D-4EF6-460B-A4CD-0B7F372C57FA}" type="pres">
      <dgm:prSet presAssocID="{5FDCB057-0099-44B1-A529-EDB5EF34D9E4}" presName="bgRect" presStyleLbl="bgAccFollowNode1" presStyleIdx="1" presStyleCnt="3"/>
      <dgm:spPr/>
    </dgm:pt>
    <dgm:pt modelId="{010F13AB-0AE8-492F-93C1-866B1DF677C8}" type="pres">
      <dgm:prSet presAssocID="{08A43D9F-B4A9-4EE1-86F8-86064DA5ADE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2F7AE8-F1E1-431B-87D5-BA24C08A4124}" type="pres">
      <dgm:prSet presAssocID="{5FDCB057-0099-44B1-A529-EDB5EF34D9E4}" presName="bottomLine" presStyleLbl="alignNode1" presStyleIdx="3" presStyleCnt="6">
        <dgm:presLayoutVars/>
      </dgm:prSet>
      <dgm:spPr/>
    </dgm:pt>
    <dgm:pt modelId="{555B371B-0751-4F6E-9BE1-46E6C7DB2988}" type="pres">
      <dgm:prSet presAssocID="{5FDCB057-0099-44B1-A529-EDB5EF34D9E4}" presName="nodeText" presStyleLbl="bgAccFollowNode1" presStyleIdx="1" presStyleCnt="3">
        <dgm:presLayoutVars>
          <dgm:bulletEnabled val="1"/>
        </dgm:presLayoutVars>
      </dgm:prSet>
      <dgm:spPr/>
    </dgm:pt>
    <dgm:pt modelId="{9153C60C-1F67-4F5B-A0CF-54516ACC1B5B}" type="pres">
      <dgm:prSet presAssocID="{08A43D9F-B4A9-4EE1-86F8-86064DA5ADEF}" presName="sibTrans" presStyleCnt="0"/>
      <dgm:spPr/>
    </dgm:pt>
    <dgm:pt modelId="{4267436D-4FA1-4A11-BF45-EB2D1C2C8CA7}" type="pres">
      <dgm:prSet presAssocID="{88209035-DFC4-430C-8847-7280B7E7E384}" presName="compositeNode" presStyleCnt="0">
        <dgm:presLayoutVars>
          <dgm:bulletEnabled val="1"/>
        </dgm:presLayoutVars>
      </dgm:prSet>
      <dgm:spPr/>
    </dgm:pt>
    <dgm:pt modelId="{87C37553-5314-4CD9-BD19-39315FC1B7EB}" type="pres">
      <dgm:prSet presAssocID="{88209035-DFC4-430C-8847-7280B7E7E384}" presName="bgRect" presStyleLbl="bgAccFollowNode1" presStyleIdx="2" presStyleCnt="3"/>
      <dgm:spPr/>
    </dgm:pt>
    <dgm:pt modelId="{C7525B84-95F1-4005-BA0F-9F20CD17F7CD}" type="pres">
      <dgm:prSet presAssocID="{55743E4F-4A9D-4839-BA77-BB11BF3CF2E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C819C38-C6A3-44C3-825E-A76904AAA24C}" type="pres">
      <dgm:prSet presAssocID="{88209035-DFC4-430C-8847-7280B7E7E384}" presName="bottomLine" presStyleLbl="alignNode1" presStyleIdx="5" presStyleCnt="6">
        <dgm:presLayoutVars/>
      </dgm:prSet>
      <dgm:spPr/>
    </dgm:pt>
    <dgm:pt modelId="{1FB6C4AD-6D93-43BD-9087-42727A1C52D7}" type="pres">
      <dgm:prSet presAssocID="{88209035-DFC4-430C-8847-7280B7E7E38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F0C290C-7DBA-4CD7-AE4C-E38F7385CB97}" type="presOf" srcId="{DC66ABC6-103C-43E0-BDA3-B7729F3F3697}" destId="{143E7C64-B90B-4A4C-8470-5A731D365690}" srcOrd="1" destOrd="0" presId="urn:microsoft.com/office/officeart/2016/7/layout/BasicLinearProcessNumbered"/>
    <dgm:cxn modelId="{825B271A-D02F-413F-8585-B85BD0E6D031}" type="presOf" srcId="{88209035-DFC4-430C-8847-7280B7E7E384}" destId="{87C37553-5314-4CD9-BD19-39315FC1B7EB}" srcOrd="0" destOrd="0" presId="urn:microsoft.com/office/officeart/2016/7/layout/BasicLinearProcessNumbered"/>
    <dgm:cxn modelId="{59DB7128-55E7-4B31-9FB6-82C37A955ECA}" type="presOf" srcId="{5FDCB057-0099-44B1-A529-EDB5EF34D9E4}" destId="{7841AB0D-4EF6-460B-A4CD-0B7F372C57FA}" srcOrd="0" destOrd="0" presId="urn:microsoft.com/office/officeart/2016/7/layout/BasicLinearProcessNumbered"/>
    <dgm:cxn modelId="{EAB4C332-DFF4-4F60-8FB0-EF204C7366DA}" type="presOf" srcId="{B96ECC75-E6E6-446E-9F5B-FC9405C755B0}" destId="{F9D62F5E-1228-4DBA-BA84-80F3509399D8}" srcOrd="0" destOrd="0" presId="urn:microsoft.com/office/officeart/2016/7/layout/BasicLinearProcessNumbered"/>
    <dgm:cxn modelId="{62C4F840-3810-4E7B-8033-1F6CC27C0737}" srcId="{2581D675-9753-4752-88BE-54D135DDFF0A}" destId="{5FDCB057-0099-44B1-A529-EDB5EF34D9E4}" srcOrd="1" destOrd="0" parTransId="{9298EBEC-5589-4546-9C8B-B18856CF9100}" sibTransId="{08A43D9F-B4A9-4EE1-86F8-86064DA5ADEF}"/>
    <dgm:cxn modelId="{466E5D68-A65B-4A88-8D5D-6ED233C739E2}" srcId="{2581D675-9753-4752-88BE-54D135DDFF0A}" destId="{DC66ABC6-103C-43E0-BDA3-B7729F3F3697}" srcOrd="0" destOrd="0" parTransId="{2F47C75C-F7B6-4FE1-A487-51BF1CFFEC1E}" sibTransId="{B96ECC75-E6E6-446E-9F5B-FC9405C755B0}"/>
    <dgm:cxn modelId="{A00C1D58-4953-4DEA-AA65-ABCFDF8240BB}" type="presOf" srcId="{08A43D9F-B4A9-4EE1-86F8-86064DA5ADEF}" destId="{010F13AB-0AE8-492F-93C1-866B1DF677C8}" srcOrd="0" destOrd="0" presId="urn:microsoft.com/office/officeart/2016/7/layout/BasicLinearProcessNumbered"/>
    <dgm:cxn modelId="{5E037458-748E-488F-8CCD-657AEE0BFF51}" type="presOf" srcId="{88209035-DFC4-430C-8847-7280B7E7E384}" destId="{1FB6C4AD-6D93-43BD-9087-42727A1C52D7}" srcOrd="1" destOrd="0" presId="urn:microsoft.com/office/officeart/2016/7/layout/BasicLinearProcessNumbered"/>
    <dgm:cxn modelId="{839C06B8-7DD7-4A5F-80A8-3FB77A2F2546}" type="presOf" srcId="{55743E4F-4A9D-4839-BA77-BB11BF3CF2E2}" destId="{C7525B84-95F1-4005-BA0F-9F20CD17F7CD}" srcOrd="0" destOrd="0" presId="urn:microsoft.com/office/officeart/2016/7/layout/BasicLinearProcessNumbered"/>
    <dgm:cxn modelId="{C042E1CD-1DDA-40D0-AADE-31F89317DAE7}" type="presOf" srcId="{5FDCB057-0099-44B1-A529-EDB5EF34D9E4}" destId="{555B371B-0751-4F6E-9BE1-46E6C7DB2988}" srcOrd="1" destOrd="0" presId="urn:microsoft.com/office/officeart/2016/7/layout/BasicLinearProcessNumbered"/>
    <dgm:cxn modelId="{DDC8DFD0-56AF-4F1E-BFEE-B3A6B9AE7181}" srcId="{2581D675-9753-4752-88BE-54D135DDFF0A}" destId="{88209035-DFC4-430C-8847-7280B7E7E384}" srcOrd="2" destOrd="0" parTransId="{E2A21ECB-9428-4D24-A865-7D5E9712339A}" sibTransId="{55743E4F-4A9D-4839-BA77-BB11BF3CF2E2}"/>
    <dgm:cxn modelId="{2D5D30D2-70D2-46F1-B261-603584CC4472}" type="presOf" srcId="{DC66ABC6-103C-43E0-BDA3-B7729F3F3697}" destId="{EAFE5243-04E1-48B8-95ED-8052168CCFBA}" srcOrd="0" destOrd="0" presId="urn:microsoft.com/office/officeart/2016/7/layout/BasicLinearProcessNumbered"/>
    <dgm:cxn modelId="{E2C203FE-715F-4440-A9BC-311F11417E9A}" type="presOf" srcId="{2581D675-9753-4752-88BE-54D135DDFF0A}" destId="{D437A938-061F-4251-9B45-2F992EE4C18E}" srcOrd="0" destOrd="0" presId="urn:microsoft.com/office/officeart/2016/7/layout/BasicLinearProcessNumbered"/>
    <dgm:cxn modelId="{5F6ACBC2-AC7E-42AE-9D18-8E777222B10B}" type="presParOf" srcId="{D437A938-061F-4251-9B45-2F992EE4C18E}" destId="{CDC6F651-60AE-473B-BB2F-367F0CF3171D}" srcOrd="0" destOrd="0" presId="urn:microsoft.com/office/officeart/2016/7/layout/BasicLinearProcessNumbered"/>
    <dgm:cxn modelId="{4BC983B5-518B-4F69-9016-3988E2A0B3C4}" type="presParOf" srcId="{CDC6F651-60AE-473B-BB2F-367F0CF3171D}" destId="{EAFE5243-04E1-48B8-95ED-8052168CCFBA}" srcOrd="0" destOrd="0" presId="urn:microsoft.com/office/officeart/2016/7/layout/BasicLinearProcessNumbered"/>
    <dgm:cxn modelId="{E7C72615-D0F7-4B5B-B6A8-7092D5E842E7}" type="presParOf" srcId="{CDC6F651-60AE-473B-BB2F-367F0CF3171D}" destId="{F9D62F5E-1228-4DBA-BA84-80F3509399D8}" srcOrd="1" destOrd="0" presId="urn:microsoft.com/office/officeart/2016/7/layout/BasicLinearProcessNumbered"/>
    <dgm:cxn modelId="{2316F932-E8DB-444D-8184-A56F79EF7112}" type="presParOf" srcId="{CDC6F651-60AE-473B-BB2F-367F0CF3171D}" destId="{2F1680E5-65A6-4C75-A2BF-C1F4F266D762}" srcOrd="2" destOrd="0" presId="urn:microsoft.com/office/officeart/2016/7/layout/BasicLinearProcessNumbered"/>
    <dgm:cxn modelId="{4B4904EB-172A-4324-9E02-D7E9D444BCD8}" type="presParOf" srcId="{CDC6F651-60AE-473B-BB2F-367F0CF3171D}" destId="{143E7C64-B90B-4A4C-8470-5A731D365690}" srcOrd="3" destOrd="0" presId="urn:microsoft.com/office/officeart/2016/7/layout/BasicLinearProcessNumbered"/>
    <dgm:cxn modelId="{E52A4128-0C10-4BD2-8C9F-43FC36969F81}" type="presParOf" srcId="{D437A938-061F-4251-9B45-2F992EE4C18E}" destId="{EF54CB4D-4F6B-421A-A94F-2BBA7C166E58}" srcOrd="1" destOrd="0" presId="urn:microsoft.com/office/officeart/2016/7/layout/BasicLinearProcessNumbered"/>
    <dgm:cxn modelId="{1291D8C0-A5AA-4CCB-98C8-4378786B67AB}" type="presParOf" srcId="{D437A938-061F-4251-9B45-2F992EE4C18E}" destId="{484B27F1-505E-4AC6-A529-758A3D9CABC4}" srcOrd="2" destOrd="0" presId="urn:microsoft.com/office/officeart/2016/7/layout/BasicLinearProcessNumbered"/>
    <dgm:cxn modelId="{BA028EF6-6CBA-4853-A177-365C5EABA005}" type="presParOf" srcId="{484B27F1-505E-4AC6-A529-758A3D9CABC4}" destId="{7841AB0D-4EF6-460B-A4CD-0B7F372C57FA}" srcOrd="0" destOrd="0" presId="urn:microsoft.com/office/officeart/2016/7/layout/BasicLinearProcessNumbered"/>
    <dgm:cxn modelId="{0D0D7248-4A13-4BA6-AA48-EC9E5C013112}" type="presParOf" srcId="{484B27F1-505E-4AC6-A529-758A3D9CABC4}" destId="{010F13AB-0AE8-492F-93C1-866B1DF677C8}" srcOrd="1" destOrd="0" presId="urn:microsoft.com/office/officeart/2016/7/layout/BasicLinearProcessNumbered"/>
    <dgm:cxn modelId="{341B88BE-E49A-4AEE-B9F4-635850C7CA64}" type="presParOf" srcId="{484B27F1-505E-4AC6-A529-758A3D9CABC4}" destId="{3E2F7AE8-F1E1-431B-87D5-BA24C08A4124}" srcOrd="2" destOrd="0" presId="urn:microsoft.com/office/officeart/2016/7/layout/BasicLinearProcessNumbered"/>
    <dgm:cxn modelId="{8482D341-3FC6-4AFD-BBB4-23826674655E}" type="presParOf" srcId="{484B27F1-505E-4AC6-A529-758A3D9CABC4}" destId="{555B371B-0751-4F6E-9BE1-46E6C7DB2988}" srcOrd="3" destOrd="0" presId="urn:microsoft.com/office/officeart/2016/7/layout/BasicLinearProcessNumbered"/>
    <dgm:cxn modelId="{AF275914-2C2B-4EBA-BB73-327A03C7AE27}" type="presParOf" srcId="{D437A938-061F-4251-9B45-2F992EE4C18E}" destId="{9153C60C-1F67-4F5B-A0CF-54516ACC1B5B}" srcOrd="3" destOrd="0" presId="urn:microsoft.com/office/officeart/2016/7/layout/BasicLinearProcessNumbered"/>
    <dgm:cxn modelId="{075C17CA-D534-42EA-8D86-AF98982FEE5F}" type="presParOf" srcId="{D437A938-061F-4251-9B45-2F992EE4C18E}" destId="{4267436D-4FA1-4A11-BF45-EB2D1C2C8CA7}" srcOrd="4" destOrd="0" presId="urn:microsoft.com/office/officeart/2016/7/layout/BasicLinearProcessNumbered"/>
    <dgm:cxn modelId="{B65AC19C-5E03-4D6A-A7A6-CC17869B9A03}" type="presParOf" srcId="{4267436D-4FA1-4A11-BF45-EB2D1C2C8CA7}" destId="{87C37553-5314-4CD9-BD19-39315FC1B7EB}" srcOrd="0" destOrd="0" presId="urn:microsoft.com/office/officeart/2016/7/layout/BasicLinearProcessNumbered"/>
    <dgm:cxn modelId="{55E482A2-6233-42FA-A8F6-6E7B5CCE6939}" type="presParOf" srcId="{4267436D-4FA1-4A11-BF45-EB2D1C2C8CA7}" destId="{C7525B84-95F1-4005-BA0F-9F20CD17F7CD}" srcOrd="1" destOrd="0" presId="urn:microsoft.com/office/officeart/2016/7/layout/BasicLinearProcessNumbered"/>
    <dgm:cxn modelId="{A426A225-BE63-48C0-9180-43F23F08B488}" type="presParOf" srcId="{4267436D-4FA1-4A11-BF45-EB2D1C2C8CA7}" destId="{6C819C38-C6A3-44C3-825E-A76904AAA24C}" srcOrd="2" destOrd="0" presId="urn:microsoft.com/office/officeart/2016/7/layout/BasicLinearProcessNumbered"/>
    <dgm:cxn modelId="{75344093-C1F0-4F55-9B99-6F8B606CABE3}" type="presParOf" srcId="{4267436D-4FA1-4A11-BF45-EB2D1C2C8CA7}" destId="{1FB6C4AD-6D93-43BD-9087-42727A1C52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EB0AE-BF0A-4BEF-99F1-290B95F6DC0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9ADCEE-241C-4839-B98B-FA20B14DD9AC}">
      <dgm:prSet/>
      <dgm:spPr/>
      <dgm:t>
        <a:bodyPr/>
        <a:lstStyle/>
        <a:p>
          <a:r>
            <a:rPr lang="en-US" dirty="0"/>
            <a:t>Linear Data Structures arrange and traverse the data elements in a sequential approach</a:t>
          </a:r>
        </a:p>
      </dgm:t>
    </dgm:pt>
    <dgm:pt modelId="{00091F39-B0C3-4899-B651-D3E4EE54A2B4}" type="parTrans" cxnId="{B30AFAB2-481D-4D13-8DD4-E3569EB6F431}">
      <dgm:prSet/>
      <dgm:spPr/>
      <dgm:t>
        <a:bodyPr/>
        <a:lstStyle/>
        <a:p>
          <a:endParaRPr lang="en-US"/>
        </a:p>
      </dgm:t>
    </dgm:pt>
    <dgm:pt modelId="{36AF2B58-4502-4FC3-9E9B-BB1115880523}" type="sibTrans" cxnId="{B30AFAB2-481D-4D13-8DD4-E3569EB6F4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FCA2ED3-6BB2-4F93-AAFB-3C590CB0CB75}">
      <dgm:prSet/>
      <dgm:spPr/>
      <dgm:t>
        <a:bodyPr/>
        <a:lstStyle/>
        <a:p>
          <a:r>
            <a:rPr lang="en-US" dirty="0"/>
            <a:t>Examples of simple yet powerful linear data structures are Stacks, queues, deques, and lists</a:t>
          </a:r>
        </a:p>
      </dgm:t>
    </dgm:pt>
    <dgm:pt modelId="{0D131071-7CE2-4B36-B3BE-376F17811E0B}" type="parTrans" cxnId="{7ECC9D52-E7A1-4F8B-B721-85D77F4E3D6F}">
      <dgm:prSet/>
      <dgm:spPr/>
      <dgm:t>
        <a:bodyPr/>
        <a:lstStyle/>
        <a:p>
          <a:endParaRPr lang="en-US"/>
        </a:p>
      </dgm:t>
    </dgm:pt>
    <dgm:pt modelId="{5AC25694-B83B-48FC-9D64-903576A7B77C}" type="sibTrans" cxnId="{7ECC9D52-E7A1-4F8B-B721-85D77F4E3D6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49E76CD-BF67-4E2F-B616-99CA777181C5}">
      <dgm:prSet/>
      <dgm:spPr/>
      <dgm:t>
        <a:bodyPr/>
        <a:lstStyle/>
        <a:p>
          <a:r>
            <a:rPr lang="en-US"/>
            <a:t>Since they have a linear structure, the entry and exit point for the data elements is of great importance</a:t>
          </a:r>
        </a:p>
      </dgm:t>
    </dgm:pt>
    <dgm:pt modelId="{099FDA35-75B8-4246-A4C3-C95CB40378FE}" type="parTrans" cxnId="{98921048-F26A-4C0C-A6C2-FFC5F67829A5}">
      <dgm:prSet/>
      <dgm:spPr/>
      <dgm:t>
        <a:bodyPr/>
        <a:lstStyle/>
        <a:p>
          <a:endParaRPr lang="en-US"/>
        </a:p>
      </dgm:t>
    </dgm:pt>
    <dgm:pt modelId="{96BB240A-A27D-467A-BA5E-35BD64382F23}" type="sibTrans" cxnId="{98921048-F26A-4C0C-A6C2-FFC5F67829A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91D176-13BC-4468-8309-009F91EF34FF}" type="pres">
      <dgm:prSet presAssocID="{39AEB0AE-BF0A-4BEF-99F1-290B95F6DC03}" presName="Name0" presStyleCnt="0">
        <dgm:presLayoutVars>
          <dgm:animLvl val="lvl"/>
          <dgm:resizeHandles val="exact"/>
        </dgm:presLayoutVars>
      </dgm:prSet>
      <dgm:spPr/>
    </dgm:pt>
    <dgm:pt modelId="{0A310075-79A2-4C5A-AEBF-D758D735CCD4}" type="pres">
      <dgm:prSet presAssocID="{D09ADCEE-241C-4839-B98B-FA20B14DD9AC}" presName="compositeNode" presStyleCnt="0">
        <dgm:presLayoutVars>
          <dgm:bulletEnabled val="1"/>
        </dgm:presLayoutVars>
      </dgm:prSet>
      <dgm:spPr/>
    </dgm:pt>
    <dgm:pt modelId="{A50C9BFB-A5C4-41AD-A741-A8F3001B40B3}" type="pres">
      <dgm:prSet presAssocID="{D09ADCEE-241C-4839-B98B-FA20B14DD9AC}" presName="bgRect" presStyleLbl="bgAccFollowNode1" presStyleIdx="0" presStyleCnt="3"/>
      <dgm:spPr/>
    </dgm:pt>
    <dgm:pt modelId="{0800E6E9-F14D-474D-B649-442670EDB983}" type="pres">
      <dgm:prSet presAssocID="{36AF2B58-4502-4FC3-9E9B-BB111588052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F47EFBE-F48B-4647-9DA6-392A5DDD0072}" type="pres">
      <dgm:prSet presAssocID="{D09ADCEE-241C-4839-B98B-FA20B14DD9AC}" presName="bottomLine" presStyleLbl="alignNode1" presStyleIdx="1" presStyleCnt="6">
        <dgm:presLayoutVars/>
      </dgm:prSet>
      <dgm:spPr/>
    </dgm:pt>
    <dgm:pt modelId="{37A19DAC-78F4-440B-8993-395ACDAC9F96}" type="pres">
      <dgm:prSet presAssocID="{D09ADCEE-241C-4839-B98B-FA20B14DD9AC}" presName="nodeText" presStyleLbl="bgAccFollowNode1" presStyleIdx="0" presStyleCnt="3">
        <dgm:presLayoutVars>
          <dgm:bulletEnabled val="1"/>
        </dgm:presLayoutVars>
      </dgm:prSet>
      <dgm:spPr/>
    </dgm:pt>
    <dgm:pt modelId="{5CB0B73A-5B86-4CDE-9140-A68198EF651C}" type="pres">
      <dgm:prSet presAssocID="{36AF2B58-4502-4FC3-9E9B-BB1115880523}" presName="sibTrans" presStyleCnt="0"/>
      <dgm:spPr/>
    </dgm:pt>
    <dgm:pt modelId="{0E111C6D-AB97-4FF2-9662-110C2CF5BFDA}" type="pres">
      <dgm:prSet presAssocID="{DFCA2ED3-6BB2-4F93-AAFB-3C590CB0CB75}" presName="compositeNode" presStyleCnt="0">
        <dgm:presLayoutVars>
          <dgm:bulletEnabled val="1"/>
        </dgm:presLayoutVars>
      </dgm:prSet>
      <dgm:spPr/>
    </dgm:pt>
    <dgm:pt modelId="{B6D3E49B-6EA1-428E-8FE7-DEAA81291CE3}" type="pres">
      <dgm:prSet presAssocID="{DFCA2ED3-6BB2-4F93-AAFB-3C590CB0CB75}" presName="bgRect" presStyleLbl="bgAccFollowNode1" presStyleIdx="1" presStyleCnt="3"/>
      <dgm:spPr/>
    </dgm:pt>
    <dgm:pt modelId="{8D4A8433-BBCC-4189-BCDD-FE9D72E7E1D5}" type="pres">
      <dgm:prSet presAssocID="{5AC25694-B83B-48FC-9D64-903576A7B77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E5514FB-8FDB-4743-89F2-8806F110E08A}" type="pres">
      <dgm:prSet presAssocID="{DFCA2ED3-6BB2-4F93-AAFB-3C590CB0CB75}" presName="bottomLine" presStyleLbl="alignNode1" presStyleIdx="3" presStyleCnt="6">
        <dgm:presLayoutVars/>
      </dgm:prSet>
      <dgm:spPr/>
    </dgm:pt>
    <dgm:pt modelId="{D7AB9A65-F7F2-480F-8D56-9C2C5CEC7AAE}" type="pres">
      <dgm:prSet presAssocID="{DFCA2ED3-6BB2-4F93-AAFB-3C590CB0CB75}" presName="nodeText" presStyleLbl="bgAccFollowNode1" presStyleIdx="1" presStyleCnt="3">
        <dgm:presLayoutVars>
          <dgm:bulletEnabled val="1"/>
        </dgm:presLayoutVars>
      </dgm:prSet>
      <dgm:spPr/>
    </dgm:pt>
    <dgm:pt modelId="{D3237F69-4080-45ED-B5E3-20E7667D8AE1}" type="pres">
      <dgm:prSet presAssocID="{5AC25694-B83B-48FC-9D64-903576A7B77C}" presName="sibTrans" presStyleCnt="0"/>
      <dgm:spPr/>
    </dgm:pt>
    <dgm:pt modelId="{80D06498-39C8-4596-B1C8-877CBB6E265F}" type="pres">
      <dgm:prSet presAssocID="{649E76CD-BF67-4E2F-B616-99CA777181C5}" presName="compositeNode" presStyleCnt="0">
        <dgm:presLayoutVars>
          <dgm:bulletEnabled val="1"/>
        </dgm:presLayoutVars>
      </dgm:prSet>
      <dgm:spPr/>
    </dgm:pt>
    <dgm:pt modelId="{0011B955-4961-4B8B-AC41-290F92991B26}" type="pres">
      <dgm:prSet presAssocID="{649E76CD-BF67-4E2F-B616-99CA777181C5}" presName="bgRect" presStyleLbl="bgAccFollowNode1" presStyleIdx="2" presStyleCnt="3"/>
      <dgm:spPr/>
    </dgm:pt>
    <dgm:pt modelId="{BD84DCD7-02D4-4506-BF2E-4A8DB0258C66}" type="pres">
      <dgm:prSet presAssocID="{96BB240A-A27D-467A-BA5E-35BD64382F2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51DA404-340E-4CC1-9D40-739C0A733C33}" type="pres">
      <dgm:prSet presAssocID="{649E76CD-BF67-4E2F-B616-99CA777181C5}" presName="bottomLine" presStyleLbl="alignNode1" presStyleIdx="5" presStyleCnt="6">
        <dgm:presLayoutVars/>
      </dgm:prSet>
      <dgm:spPr/>
    </dgm:pt>
    <dgm:pt modelId="{C6FFE253-8E6B-4A47-B70F-660BA158927D}" type="pres">
      <dgm:prSet presAssocID="{649E76CD-BF67-4E2F-B616-99CA777181C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D8C650E-AD7D-42CE-BC7A-1CA7E35811B0}" type="presOf" srcId="{96BB240A-A27D-467A-BA5E-35BD64382F23}" destId="{BD84DCD7-02D4-4506-BF2E-4A8DB0258C66}" srcOrd="0" destOrd="0" presId="urn:microsoft.com/office/officeart/2016/7/layout/BasicLinearProcessNumbered"/>
    <dgm:cxn modelId="{D5049421-D3AE-4805-A74D-32A83FBF48C0}" type="presOf" srcId="{DFCA2ED3-6BB2-4F93-AAFB-3C590CB0CB75}" destId="{D7AB9A65-F7F2-480F-8D56-9C2C5CEC7AAE}" srcOrd="1" destOrd="0" presId="urn:microsoft.com/office/officeart/2016/7/layout/BasicLinearProcessNumbered"/>
    <dgm:cxn modelId="{AA83C033-4882-4FCC-B624-932796719CFB}" type="presOf" srcId="{649E76CD-BF67-4E2F-B616-99CA777181C5}" destId="{0011B955-4961-4B8B-AC41-290F92991B26}" srcOrd="0" destOrd="0" presId="urn:microsoft.com/office/officeart/2016/7/layout/BasicLinearProcessNumbered"/>
    <dgm:cxn modelId="{98921048-F26A-4C0C-A6C2-FFC5F67829A5}" srcId="{39AEB0AE-BF0A-4BEF-99F1-290B95F6DC03}" destId="{649E76CD-BF67-4E2F-B616-99CA777181C5}" srcOrd="2" destOrd="0" parTransId="{099FDA35-75B8-4246-A4C3-C95CB40378FE}" sibTransId="{96BB240A-A27D-467A-BA5E-35BD64382F23}"/>
    <dgm:cxn modelId="{0089846B-9295-4734-9EE1-CEE13641B1DE}" type="presOf" srcId="{36AF2B58-4502-4FC3-9E9B-BB1115880523}" destId="{0800E6E9-F14D-474D-B649-442670EDB983}" srcOrd="0" destOrd="0" presId="urn:microsoft.com/office/officeart/2016/7/layout/BasicLinearProcessNumbered"/>
    <dgm:cxn modelId="{7ECC9D52-E7A1-4F8B-B721-85D77F4E3D6F}" srcId="{39AEB0AE-BF0A-4BEF-99F1-290B95F6DC03}" destId="{DFCA2ED3-6BB2-4F93-AAFB-3C590CB0CB75}" srcOrd="1" destOrd="0" parTransId="{0D131071-7CE2-4B36-B3BE-376F17811E0B}" sibTransId="{5AC25694-B83B-48FC-9D64-903576A7B77C}"/>
    <dgm:cxn modelId="{511F8E9E-6A6F-4D5B-AE14-FBC8A979EE5A}" type="presOf" srcId="{649E76CD-BF67-4E2F-B616-99CA777181C5}" destId="{C6FFE253-8E6B-4A47-B70F-660BA158927D}" srcOrd="1" destOrd="0" presId="urn:microsoft.com/office/officeart/2016/7/layout/BasicLinearProcessNumbered"/>
    <dgm:cxn modelId="{3AF7A5A0-29A7-40E2-A4D5-DD43FE33679E}" type="presOf" srcId="{39AEB0AE-BF0A-4BEF-99F1-290B95F6DC03}" destId="{D391D176-13BC-4468-8309-009F91EF34FF}" srcOrd="0" destOrd="0" presId="urn:microsoft.com/office/officeart/2016/7/layout/BasicLinearProcessNumbered"/>
    <dgm:cxn modelId="{B30AFAB2-481D-4D13-8DD4-E3569EB6F431}" srcId="{39AEB0AE-BF0A-4BEF-99F1-290B95F6DC03}" destId="{D09ADCEE-241C-4839-B98B-FA20B14DD9AC}" srcOrd="0" destOrd="0" parTransId="{00091F39-B0C3-4899-B651-D3E4EE54A2B4}" sibTransId="{36AF2B58-4502-4FC3-9E9B-BB1115880523}"/>
    <dgm:cxn modelId="{65F21CC4-7925-4237-8ACB-3FA56BAA74AD}" type="presOf" srcId="{D09ADCEE-241C-4839-B98B-FA20B14DD9AC}" destId="{A50C9BFB-A5C4-41AD-A741-A8F3001B40B3}" srcOrd="0" destOrd="0" presId="urn:microsoft.com/office/officeart/2016/7/layout/BasicLinearProcessNumbered"/>
    <dgm:cxn modelId="{812A87D4-1111-4ACF-9024-615C4F724D79}" type="presOf" srcId="{DFCA2ED3-6BB2-4F93-AAFB-3C590CB0CB75}" destId="{B6D3E49B-6EA1-428E-8FE7-DEAA81291CE3}" srcOrd="0" destOrd="0" presId="urn:microsoft.com/office/officeart/2016/7/layout/BasicLinearProcessNumbered"/>
    <dgm:cxn modelId="{0FB263DF-7E03-4DB6-A98D-1A80472B85F3}" type="presOf" srcId="{D09ADCEE-241C-4839-B98B-FA20B14DD9AC}" destId="{37A19DAC-78F4-440B-8993-395ACDAC9F96}" srcOrd="1" destOrd="0" presId="urn:microsoft.com/office/officeart/2016/7/layout/BasicLinearProcessNumbered"/>
    <dgm:cxn modelId="{88C7FBF5-9347-45A9-A167-581609DF4047}" type="presOf" srcId="{5AC25694-B83B-48FC-9D64-903576A7B77C}" destId="{8D4A8433-BBCC-4189-BCDD-FE9D72E7E1D5}" srcOrd="0" destOrd="0" presId="urn:microsoft.com/office/officeart/2016/7/layout/BasicLinearProcessNumbered"/>
    <dgm:cxn modelId="{F5A226DD-11BB-4E8A-9D53-099C2D3F52F4}" type="presParOf" srcId="{D391D176-13BC-4468-8309-009F91EF34FF}" destId="{0A310075-79A2-4C5A-AEBF-D758D735CCD4}" srcOrd="0" destOrd="0" presId="urn:microsoft.com/office/officeart/2016/7/layout/BasicLinearProcessNumbered"/>
    <dgm:cxn modelId="{0B0E32C2-3158-4AA2-9703-CB4D41B43CA6}" type="presParOf" srcId="{0A310075-79A2-4C5A-AEBF-D758D735CCD4}" destId="{A50C9BFB-A5C4-41AD-A741-A8F3001B40B3}" srcOrd="0" destOrd="0" presId="urn:microsoft.com/office/officeart/2016/7/layout/BasicLinearProcessNumbered"/>
    <dgm:cxn modelId="{C14C73E1-FCFB-48EF-A93D-3CE3D758927F}" type="presParOf" srcId="{0A310075-79A2-4C5A-AEBF-D758D735CCD4}" destId="{0800E6E9-F14D-474D-B649-442670EDB983}" srcOrd="1" destOrd="0" presId="urn:microsoft.com/office/officeart/2016/7/layout/BasicLinearProcessNumbered"/>
    <dgm:cxn modelId="{530EB0D3-5A41-4452-98E9-7525584EBBB6}" type="presParOf" srcId="{0A310075-79A2-4C5A-AEBF-D758D735CCD4}" destId="{5F47EFBE-F48B-4647-9DA6-392A5DDD0072}" srcOrd="2" destOrd="0" presId="urn:microsoft.com/office/officeart/2016/7/layout/BasicLinearProcessNumbered"/>
    <dgm:cxn modelId="{BBACCBC9-A2CD-4CA3-A647-5D34CCB04FE4}" type="presParOf" srcId="{0A310075-79A2-4C5A-AEBF-D758D735CCD4}" destId="{37A19DAC-78F4-440B-8993-395ACDAC9F96}" srcOrd="3" destOrd="0" presId="urn:microsoft.com/office/officeart/2016/7/layout/BasicLinearProcessNumbered"/>
    <dgm:cxn modelId="{2E16CDBA-0646-4092-821A-E1E8B73BC934}" type="presParOf" srcId="{D391D176-13BC-4468-8309-009F91EF34FF}" destId="{5CB0B73A-5B86-4CDE-9140-A68198EF651C}" srcOrd="1" destOrd="0" presId="urn:microsoft.com/office/officeart/2016/7/layout/BasicLinearProcessNumbered"/>
    <dgm:cxn modelId="{714AFF93-4607-45A3-8A32-6E862E3A4301}" type="presParOf" srcId="{D391D176-13BC-4468-8309-009F91EF34FF}" destId="{0E111C6D-AB97-4FF2-9662-110C2CF5BFDA}" srcOrd="2" destOrd="0" presId="urn:microsoft.com/office/officeart/2016/7/layout/BasicLinearProcessNumbered"/>
    <dgm:cxn modelId="{696FBA67-7A98-42AA-87D1-3B1C9C2DA136}" type="presParOf" srcId="{0E111C6D-AB97-4FF2-9662-110C2CF5BFDA}" destId="{B6D3E49B-6EA1-428E-8FE7-DEAA81291CE3}" srcOrd="0" destOrd="0" presId="urn:microsoft.com/office/officeart/2016/7/layout/BasicLinearProcessNumbered"/>
    <dgm:cxn modelId="{891376F5-4724-4893-ADBF-D6F677126B2A}" type="presParOf" srcId="{0E111C6D-AB97-4FF2-9662-110C2CF5BFDA}" destId="{8D4A8433-BBCC-4189-BCDD-FE9D72E7E1D5}" srcOrd="1" destOrd="0" presId="urn:microsoft.com/office/officeart/2016/7/layout/BasicLinearProcessNumbered"/>
    <dgm:cxn modelId="{1ECC8F68-267A-43A3-B26C-A4FD39206256}" type="presParOf" srcId="{0E111C6D-AB97-4FF2-9662-110C2CF5BFDA}" destId="{BE5514FB-8FDB-4743-89F2-8806F110E08A}" srcOrd="2" destOrd="0" presId="urn:microsoft.com/office/officeart/2016/7/layout/BasicLinearProcessNumbered"/>
    <dgm:cxn modelId="{56B0937A-E0C4-4541-BE17-C274458D3858}" type="presParOf" srcId="{0E111C6D-AB97-4FF2-9662-110C2CF5BFDA}" destId="{D7AB9A65-F7F2-480F-8D56-9C2C5CEC7AAE}" srcOrd="3" destOrd="0" presId="urn:microsoft.com/office/officeart/2016/7/layout/BasicLinearProcessNumbered"/>
    <dgm:cxn modelId="{72370633-0A82-46AB-A30B-32E851082526}" type="presParOf" srcId="{D391D176-13BC-4468-8309-009F91EF34FF}" destId="{D3237F69-4080-45ED-B5E3-20E7667D8AE1}" srcOrd="3" destOrd="0" presId="urn:microsoft.com/office/officeart/2016/7/layout/BasicLinearProcessNumbered"/>
    <dgm:cxn modelId="{ECC4323E-915B-4CC4-9216-26B7C1EFF913}" type="presParOf" srcId="{D391D176-13BC-4468-8309-009F91EF34FF}" destId="{80D06498-39C8-4596-B1C8-877CBB6E265F}" srcOrd="4" destOrd="0" presId="urn:microsoft.com/office/officeart/2016/7/layout/BasicLinearProcessNumbered"/>
    <dgm:cxn modelId="{4DE91688-8324-4EC3-B5AD-121206EC5668}" type="presParOf" srcId="{80D06498-39C8-4596-B1C8-877CBB6E265F}" destId="{0011B955-4961-4B8B-AC41-290F92991B26}" srcOrd="0" destOrd="0" presId="urn:microsoft.com/office/officeart/2016/7/layout/BasicLinearProcessNumbered"/>
    <dgm:cxn modelId="{4B70F865-DC15-43EF-8C34-B0A797DC5A95}" type="presParOf" srcId="{80D06498-39C8-4596-B1C8-877CBB6E265F}" destId="{BD84DCD7-02D4-4506-BF2E-4A8DB0258C66}" srcOrd="1" destOrd="0" presId="urn:microsoft.com/office/officeart/2016/7/layout/BasicLinearProcessNumbered"/>
    <dgm:cxn modelId="{4EEB6771-24B9-4570-BF5C-FA870427D47B}" type="presParOf" srcId="{80D06498-39C8-4596-B1C8-877CBB6E265F}" destId="{A51DA404-340E-4CC1-9D40-739C0A733C33}" srcOrd="2" destOrd="0" presId="urn:microsoft.com/office/officeart/2016/7/layout/BasicLinearProcessNumbered"/>
    <dgm:cxn modelId="{FD854D1E-59FF-48A7-BCAE-B9BC5BE4DDB0}" type="presParOf" srcId="{80D06498-39C8-4596-B1C8-877CBB6E265F}" destId="{C6FFE253-8E6B-4A47-B70F-660BA158927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287EF-0872-4203-BC3C-26F7CE3DB24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7B08CF-2339-42F0-8C0E-89F12B9ACB0C}">
      <dgm:prSet/>
      <dgm:spPr/>
      <dgm:t>
        <a:bodyPr/>
        <a:lstStyle/>
        <a:p>
          <a:r>
            <a:rPr lang="en-US" dirty="0"/>
            <a:t>One of the most common data structure, sometimes referred to as “Push-down-stack”</a:t>
          </a:r>
        </a:p>
      </dgm:t>
    </dgm:pt>
    <dgm:pt modelId="{8046CA75-EB9A-4231-94AE-68F54BFA07C1}" type="parTrans" cxnId="{8E1B39A9-09EB-4CE1-9577-423BB1A04FF5}">
      <dgm:prSet/>
      <dgm:spPr/>
      <dgm:t>
        <a:bodyPr/>
        <a:lstStyle/>
        <a:p>
          <a:endParaRPr lang="en-US"/>
        </a:p>
      </dgm:t>
    </dgm:pt>
    <dgm:pt modelId="{E3B7EC17-5016-48E2-B837-274F9E89BCD2}" type="sibTrans" cxnId="{8E1B39A9-09EB-4CE1-9577-423BB1A04FF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39A4E2-02A6-4C62-BBB1-E0C62FCFE947}">
      <dgm:prSet/>
      <dgm:spPr/>
      <dgm:t>
        <a:bodyPr/>
        <a:lstStyle/>
        <a:p>
          <a:r>
            <a:rPr lang="en-US" dirty="0"/>
            <a:t>It is an ordered collection of data items (can be heterogenous) that follows the “LIFO” ordering principle</a:t>
          </a:r>
        </a:p>
      </dgm:t>
    </dgm:pt>
    <dgm:pt modelId="{21FBFD35-0A50-493F-AB6B-F99D29D609B2}" type="parTrans" cxnId="{EF484C37-7C91-4A06-9DA7-6B26EDDFA1EA}">
      <dgm:prSet/>
      <dgm:spPr/>
      <dgm:t>
        <a:bodyPr/>
        <a:lstStyle/>
        <a:p>
          <a:endParaRPr lang="en-US"/>
        </a:p>
      </dgm:t>
    </dgm:pt>
    <dgm:pt modelId="{342CB13D-A0E7-4B4E-97A3-CEE23830AEA7}" type="sibTrans" cxnId="{EF484C37-7C91-4A06-9DA7-6B26EDDFA1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EE68187-5F58-4AF7-AC57-47F3F3296550}">
      <dgm:prSet/>
      <dgm:spPr/>
      <dgm:t>
        <a:bodyPr/>
        <a:lstStyle/>
        <a:p>
          <a:r>
            <a:rPr lang="en-US" dirty="0"/>
            <a:t>Data elements are added and removed from one end of the structure, called the “Top”</a:t>
          </a:r>
        </a:p>
      </dgm:t>
    </dgm:pt>
    <dgm:pt modelId="{EC71FFC1-9006-40C8-8947-27C16ADB67F9}" type="parTrans" cxnId="{CE35D830-0006-4CE2-B96A-BC167E37BCE8}">
      <dgm:prSet/>
      <dgm:spPr/>
      <dgm:t>
        <a:bodyPr/>
        <a:lstStyle/>
        <a:p>
          <a:endParaRPr lang="en-US"/>
        </a:p>
      </dgm:t>
    </dgm:pt>
    <dgm:pt modelId="{7CDFBD42-70E4-494B-8804-F57329E91CD1}" type="sibTrans" cxnId="{CE35D830-0006-4CE2-B96A-BC167E37BC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0AA9234-48B3-4D12-9559-D1CDE79295C2}" type="pres">
      <dgm:prSet presAssocID="{F82287EF-0872-4203-BC3C-26F7CE3DB24E}" presName="Name0" presStyleCnt="0">
        <dgm:presLayoutVars>
          <dgm:animLvl val="lvl"/>
          <dgm:resizeHandles val="exact"/>
        </dgm:presLayoutVars>
      </dgm:prSet>
      <dgm:spPr/>
    </dgm:pt>
    <dgm:pt modelId="{BBD735D9-FDFE-4DB2-9ABD-8D7979EABC07}" type="pres">
      <dgm:prSet presAssocID="{EB7B08CF-2339-42F0-8C0E-89F12B9ACB0C}" presName="compositeNode" presStyleCnt="0">
        <dgm:presLayoutVars>
          <dgm:bulletEnabled val="1"/>
        </dgm:presLayoutVars>
      </dgm:prSet>
      <dgm:spPr/>
    </dgm:pt>
    <dgm:pt modelId="{F23F7A0E-41A3-412E-BBDA-1B4399AF090D}" type="pres">
      <dgm:prSet presAssocID="{EB7B08CF-2339-42F0-8C0E-89F12B9ACB0C}" presName="bgRect" presStyleLbl="bgAccFollowNode1" presStyleIdx="0" presStyleCnt="3"/>
      <dgm:spPr/>
    </dgm:pt>
    <dgm:pt modelId="{6CAB3FD0-F7C8-4C00-B11F-90880B67A864}" type="pres">
      <dgm:prSet presAssocID="{E3B7EC17-5016-48E2-B837-274F9E89BCD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C8865CA-F35D-483B-BD4B-7D7164EE5CFD}" type="pres">
      <dgm:prSet presAssocID="{EB7B08CF-2339-42F0-8C0E-89F12B9ACB0C}" presName="bottomLine" presStyleLbl="alignNode1" presStyleIdx="1" presStyleCnt="6">
        <dgm:presLayoutVars/>
      </dgm:prSet>
      <dgm:spPr/>
    </dgm:pt>
    <dgm:pt modelId="{5F83116F-A3ED-43B7-8F41-D3BBEDC3D00D}" type="pres">
      <dgm:prSet presAssocID="{EB7B08CF-2339-42F0-8C0E-89F12B9ACB0C}" presName="nodeText" presStyleLbl="bgAccFollowNode1" presStyleIdx="0" presStyleCnt="3">
        <dgm:presLayoutVars>
          <dgm:bulletEnabled val="1"/>
        </dgm:presLayoutVars>
      </dgm:prSet>
      <dgm:spPr/>
    </dgm:pt>
    <dgm:pt modelId="{4EFBEC9D-FCDD-4911-BB72-F989CB69B199}" type="pres">
      <dgm:prSet presAssocID="{E3B7EC17-5016-48E2-B837-274F9E89BCD2}" presName="sibTrans" presStyleCnt="0"/>
      <dgm:spPr/>
    </dgm:pt>
    <dgm:pt modelId="{01807CF6-DC98-4449-8BDB-F3E10E28368C}" type="pres">
      <dgm:prSet presAssocID="{2E39A4E2-02A6-4C62-BBB1-E0C62FCFE947}" presName="compositeNode" presStyleCnt="0">
        <dgm:presLayoutVars>
          <dgm:bulletEnabled val="1"/>
        </dgm:presLayoutVars>
      </dgm:prSet>
      <dgm:spPr/>
    </dgm:pt>
    <dgm:pt modelId="{3A2692FD-245A-4F3B-AE98-3B9DFABB53AD}" type="pres">
      <dgm:prSet presAssocID="{2E39A4E2-02A6-4C62-BBB1-E0C62FCFE947}" presName="bgRect" presStyleLbl="bgAccFollowNode1" presStyleIdx="1" presStyleCnt="3"/>
      <dgm:spPr/>
    </dgm:pt>
    <dgm:pt modelId="{EE1A9467-2A47-4C2B-8627-D1C16E2EDA41}" type="pres">
      <dgm:prSet presAssocID="{342CB13D-A0E7-4B4E-97A3-CEE23830AEA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8890582-0AFE-4802-9AAB-649C76456298}" type="pres">
      <dgm:prSet presAssocID="{2E39A4E2-02A6-4C62-BBB1-E0C62FCFE947}" presName="bottomLine" presStyleLbl="alignNode1" presStyleIdx="3" presStyleCnt="6">
        <dgm:presLayoutVars/>
      </dgm:prSet>
      <dgm:spPr/>
    </dgm:pt>
    <dgm:pt modelId="{0E01B6AA-924A-4924-AC3D-3435A8351011}" type="pres">
      <dgm:prSet presAssocID="{2E39A4E2-02A6-4C62-BBB1-E0C62FCFE947}" presName="nodeText" presStyleLbl="bgAccFollowNode1" presStyleIdx="1" presStyleCnt="3">
        <dgm:presLayoutVars>
          <dgm:bulletEnabled val="1"/>
        </dgm:presLayoutVars>
      </dgm:prSet>
      <dgm:spPr/>
    </dgm:pt>
    <dgm:pt modelId="{E1275E06-6CF5-4AFF-8814-7856B07BB8BB}" type="pres">
      <dgm:prSet presAssocID="{342CB13D-A0E7-4B4E-97A3-CEE23830AEA7}" presName="sibTrans" presStyleCnt="0"/>
      <dgm:spPr/>
    </dgm:pt>
    <dgm:pt modelId="{B8B5D67A-C8BB-4CD5-A5F6-47E5F0264443}" type="pres">
      <dgm:prSet presAssocID="{FEE68187-5F58-4AF7-AC57-47F3F3296550}" presName="compositeNode" presStyleCnt="0">
        <dgm:presLayoutVars>
          <dgm:bulletEnabled val="1"/>
        </dgm:presLayoutVars>
      </dgm:prSet>
      <dgm:spPr/>
    </dgm:pt>
    <dgm:pt modelId="{DA2DB7F8-C681-42A0-9F5D-5CDC534B4605}" type="pres">
      <dgm:prSet presAssocID="{FEE68187-5F58-4AF7-AC57-47F3F3296550}" presName="bgRect" presStyleLbl="bgAccFollowNode1" presStyleIdx="2" presStyleCnt="3"/>
      <dgm:spPr/>
    </dgm:pt>
    <dgm:pt modelId="{BEE4DA6D-47DA-405E-9562-158FB1A8A97D}" type="pres">
      <dgm:prSet presAssocID="{7CDFBD42-70E4-494B-8804-F57329E91CD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48428C1-F60C-481B-BC08-41190AA03CBC}" type="pres">
      <dgm:prSet presAssocID="{FEE68187-5F58-4AF7-AC57-47F3F3296550}" presName="bottomLine" presStyleLbl="alignNode1" presStyleIdx="5" presStyleCnt="6">
        <dgm:presLayoutVars/>
      </dgm:prSet>
      <dgm:spPr/>
    </dgm:pt>
    <dgm:pt modelId="{D29BE403-F46B-403E-8942-16A9B666A2C0}" type="pres">
      <dgm:prSet presAssocID="{FEE68187-5F58-4AF7-AC57-47F3F329655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C57A225-CCD8-47F4-A0A4-7F3AA40196D2}" type="presOf" srcId="{F82287EF-0872-4203-BC3C-26F7CE3DB24E}" destId="{A0AA9234-48B3-4D12-9559-D1CDE79295C2}" srcOrd="0" destOrd="0" presId="urn:microsoft.com/office/officeart/2016/7/layout/BasicLinearProcessNumbered"/>
    <dgm:cxn modelId="{CE35D830-0006-4CE2-B96A-BC167E37BCE8}" srcId="{F82287EF-0872-4203-BC3C-26F7CE3DB24E}" destId="{FEE68187-5F58-4AF7-AC57-47F3F3296550}" srcOrd="2" destOrd="0" parTransId="{EC71FFC1-9006-40C8-8947-27C16ADB67F9}" sibTransId="{7CDFBD42-70E4-494B-8804-F57329E91CD1}"/>
    <dgm:cxn modelId="{5917DB34-2A2A-4B9F-9565-CB43D3A0325C}" type="presOf" srcId="{2E39A4E2-02A6-4C62-BBB1-E0C62FCFE947}" destId="{0E01B6AA-924A-4924-AC3D-3435A8351011}" srcOrd="1" destOrd="0" presId="urn:microsoft.com/office/officeart/2016/7/layout/BasicLinearProcessNumbered"/>
    <dgm:cxn modelId="{EF484C37-7C91-4A06-9DA7-6B26EDDFA1EA}" srcId="{F82287EF-0872-4203-BC3C-26F7CE3DB24E}" destId="{2E39A4E2-02A6-4C62-BBB1-E0C62FCFE947}" srcOrd="1" destOrd="0" parTransId="{21FBFD35-0A50-493F-AB6B-F99D29D609B2}" sibTransId="{342CB13D-A0E7-4B4E-97A3-CEE23830AEA7}"/>
    <dgm:cxn modelId="{6C36375D-6360-4FDD-A0FD-E89A99FFCA3A}" type="presOf" srcId="{7CDFBD42-70E4-494B-8804-F57329E91CD1}" destId="{BEE4DA6D-47DA-405E-9562-158FB1A8A97D}" srcOrd="0" destOrd="0" presId="urn:microsoft.com/office/officeart/2016/7/layout/BasicLinearProcessNumbered"/>
    <dgm:cxn modelId="{7281344D-25CA-4CF8-B7AC-EAD4C5999A80}" type="presOf" srcId="{E3B7EC17-5016-48E2-B837-274F9E89BCD2}" destId="{6CAB3FD0-F7C8-4C00-B11F-90880B67A864}" srcOrd="0" destOrd="0" presId="urn:microsoft.com/office/officeart/2016/7/layout/BasicLinearProcessNumbered"/>
    <dgm:cxn modelId="{F3827652-BA3E-4E2F-86D3-91A1041D1296}" type="presOf" srcId="{342CB13D-A0E7-4B4E-97A3-CEE23830AEA7}" destId="{EE1A9467-2A47-4C2B-8627-D1C16E2EDA41}" srcOrd="0" destOrd="0" presId="urn:microsoft.com/office/officeart/2016/7/layout/BasicLinearProcessNumbered"/>
    <dgm:cxn modelId="{8B4A2FA3-D0CA-4363-9276-5326E9FB72E2}" type="presOf" srcId="{FEE68187-5F58-4AF7-AC57-47F3F3296550}" destId="{D29BE403-F46B-403E-8942-16A9B666A2C0}" srcOrd="1" destOrd="0" presId="urn:microsoft.com/office/officeart/2016/7/layout/BasicLinearProcessNumbered"/>
    <dgm:cxn modelId="{8E1B39A9-09EB-4CE1-9577-423BB1A04FF5}" srcId="{F82287EF-0872-4203-BC3C-26F7CE3DB24E}" destId="{EB7B08CF-2339-42F0-8C0E-89F12B9ACB0C}" srcOrd="0" destOrd="0" parTransId="{8046CA75-EB9A-4231-94AE-68F54BFA07C1}" sibTransId="{E3B7EC17-5016-48E2-B837-274F9E89BCD2}"/>
    <dgm:cxn modelId="{5A17A7CE-A777-4556-AACA-9206DED926C5}" type="presOf" srcId="{EB7B08CF-2339-42F0-8C0E-89F12B9ACB0C}" destId="{5F83116F-A3ED-43B7-8F41-D3BBEDC3D00D}" srcOrd="1" destOrd="0" presId="urn:microsoft.com/office/officeart/2016/7/layout/BasicLinearProcessNumbered"/>
    <dgm:cxn modelId="{C476C9DB-E9E2-4DDC-8FE2-3AE7825B0D29}" type="presOf" srcId="{FEE68187-5F58-4AF7-AC57-47F3F3296550}" destId="{DA2DB7F8-C681-42A0-9F5D-5CDC534B4605}" srcOrd="0" destOrd="0" presId="urn:microsoft.com/office/officeart/2016/7/layout/BasicLinearProcessNumbered"/>
    <dgm:cxn modelId="{EFD330F3-5115-4C29-978C-E2BC3F4EFCA1}" type="presOf" srcId="{2E39A4E2-02A6-4C62-BBB1-E0C62FCFE947}" destId="{3A2692FD-245A-4F3B-AE98-3B9DFABB53AD}" srcOrd="0" destOrd="0" presId="urn:microsoft.com/office/officeart/2016/7/layout/BasicLinearProcessNumbered"/>
    <dgm:cxn modelId="{1FFA99FD-9763-4915-BBF1-DB4111A4861C}" type="presOf" srcId="{EB7B08CF-2339-42F0-8C0E-89F12B9ACB0C}" destId="{F23F7A0E-41A3-412E-BBDA-1B4399AF090D}" srcOrd="0" destOrd="0" presId="urn:microsoft.com/office/officeart/2016/7/layout/BasicLinearProcessNumbered"/>
    <dgm:cxn modelId="{7A085BF7-AB19-4C21-A412-6E4B62CF3496}" type="presParOf" srcId="{A0AA9234-48B3-4D12-9559-D1CDE79295C2}" destId="{BBD735D9-FDFE-4DB2-9ABD-8D7979EABC07}" srcOrd="0" destOrd="0" presId="urn:microsoft.com/office/officeart/2016/7/layout/BasicLinearProcessNumbered"/>
    <dgm:cxn modelId="{81744A0A-272B-4B7F-B883-FC1769D44CC2}" type="presParOf" srcId="{BBD735D9-FDFE-4DB2-9ABD-8D7979EABC07}" destId="{F23F7A0E-41A3-412E-BBDA-1B4399AF090D}" srcOrd="0" destOrd="0" presId="urn:microsoft.com/office/officeart/2016/7/layout/BasicLinearProcessNumbered"/>
    <dgm:cxn modelId="{17155FF3-BCB9-4B90-9243-0BD2BA948BED}" type="presParOf" srcId="{BBD735D9-FDFE-4DB2-9ABD-8D7979EABC07}" destId="{6CAB3FD0-F7C8-4C00-B11F-90880B67A864}" srcOrd="1" destOrd="0" presId="urn:microsoft.com/office/officeart/2016/7/layout/BasicLinearProcessNumbered"/>
    <dgm:cxn modelId="{0A4D641F-0526-48C2-8434-81BD4F736361}" type="presParOf" srcId="{BBD735D9-FDFE-4DB2-9ABD-8D7979EABC07}" destId="{6C8865CA-F35D-483B-BD4B-7D7164EE5CFD}" srcOrd="2" destOrd="0" presId="urn:microsoft.com/office/officeart/2016/7/layout/BasicLinearProcessNumbered"/>
    <dgm:cxn modelId="{E5DF186F-C748-48EC-A149-7A3E60F1F3D2}" type="presParOf" srcId="{BBD735D9-FDFE-4DB2-9ABD-8D7979EABC07}" destId="{5F83116F-A3ED-43B7-8F41-D3BBEDC3D00D}" srcOrd="3" destOrd="0" presId="urn:microsoft.com/office/officeart/2016/7/layout/BasicLinearProcessNumbered"/>
    <dgm:cxn modelId="{844BB017-E7BA-45BF-BB54-0657CDEBDBFC}" type="presParOf" srcId="{A0AA9234-48B3-4D12-9559-D1CDE79295C2}" destId="{4EFBEC9D-FCDD-4911-BB72-F989CB69B199}" srcOrd="1" destOrd="0" presId="urn:microsoft.com/office/officeart/2016/7/layout/BasicLinearProcessNumbered"/>
    <dgm:cxn modelId="{D25411DE-CE9D-4FCD-AFB1-CAB6B1ED5C18}" type="presParOf" srcId="{A0AA9234-48B3-4D12-9559-D1CDE79295C2}" destId="{01807CF6-DC98-4449-8BDB-F3E10E28368C}" srcOrd="2" destOrd="0" presId="urn:microsoft.com/office/officeart/2016/7/layout/BasicLinearProcessNumbered"/>
    <dgm:cxn modelId="{2038E72E-EA8A-4DC3-A850-26FB0DBDE97D}" type="presParOf" srcId="{01807CF6-DC98-4449-8BDB-F3E10E28368C}" destId="{3A2692FD-245A-4F3B-AE98-3B9DFABB53AD}" srcOrd="0" destOrd="0" presId="urn:microsoft.com/office/officeart/2016/7/layout/BasicLinearProcessNumbered"/>
    <dgm:cxn modelId="{7F75DFB8-1FE3-4486-B5FF-C5577D7F95CB}" type="presParOf" srcId="{01807CF6-DC98-4449-8BDB-F3E10E28368C}" destId="{EE1A9467-2A47-4C2B-8627-D1C16E2EDA41}" srcOrd="1" destOrd="0" presId="urn:microsoft.com/office/officeart/2016/7/layout/BasicLinearProcessNumbered"/>
    <dgm:cxn modelId="{1E7C8A2B-B998-4ABA-9224-A30567DD74AB}" type="presParOf" srcId="{01807CF6-DC98-4449-8BDB-F3E10E28368C}" destId="{78890582-0AFE-4802-9AAB-649C76456298}" srcOrd="2" destOrd="0" presId="urn:microsoft.com/office/officeart/2016/7/layout/BasicLinearProcessNumbered"/>
    <dgm:cxn modelId="{B0915405-9982-4895-9197-857978CA02F9}" type="presParOf" srcId="{01807CF6-DC98-4449-8BDB-F3E10E28368C}" destId="{0E01B6AA-924A-4924-AC3D-3435A8351011}" srcOrd="3" destOrd="0" presId="urn:microsoft.com/office/officeart/2016/7/layout/BasicLinearProcessNumbered"/>
    <dgm:cxn modelId="{0A289DD8-9B28-4882-A433-0E9BE1EB1853}" type="presParOf" srcId="{A0AA9234-48B3-4D12-9559-D1CDE79295C2}" destId="{E1275E06-6CF5-4AFF-8814-7856B07BB8BB}" srcOrd="3" destOrd="0" presId="urn:microsoft.com/office/officeart/2016/7/layout/BasicLinearProcessNumbered"/>
    <dgm:cxn modelId="{ABC8A80F-1935-4135-81D0-434F51D67184}" type="presParOf" srcId="{A0AA9234-48B3-4D12-9559-D1CDE79295C2}" destId="{B8B5D67A-C8BB-4CD5-A5F6-47E5F0264443}" srcOrd="4" destOrd="0" presId="urn:microsoft.com/office/officeart/2016/7/layout/BasicLinearProcessNumbered"/>
    <dgm:cxn modelId="{7AAF75A1-3F04-4AE6-9F82-D7F4F34BFCDD}" type="presParOf" srcId="{B8B5D67A-C8BB-4CD5-A5F6-47E5F0264443}" destId="{DA2DB7F8-C681-42A0-9F5D-5CDC534B4605}" srcOrd="0" destOrd="0" presId="urn:microsoft.com/office/officeart/2016/7/layout/BasicLinearProcessNumbered"/>
    <dgm:cxn modelId="{F7535385-DFA2-48EE-8CDB-B637121E98FC}" type="presParOf" srcId="{B8B5D67A-C8BB-4CD5-A5F6-47E5F0264443}" destId="{BEE4DA6D-47DA-405E-9562-158FB1A8A97D}" srcOrd="1" destOrd="0" presId="urn:microsoft.com/office/officeart/2016/7/layout/BasicLinearProcessNumbered"/>
    <dgm:cxn modelId="{AA9F308F-A0BF-40E9-AA64-A815FA5727BE}" type="presParOf" srcId="{B8B5D67A-C8BB-4CD5-A5F6-47E5F0264443}" destId="{048428C1-F60C-481B-BC08-41190AA03CBC}" srcOrd="2" destOrd="0" presId="urn:microsoft.com/office/officeart/2016/7/layout/BasicLinearProcessNumbered"/>
    <dgm:cxn modelId="{8F48C8CF-02FD-40D4-98DF-97E82BD85341}" type="presParOf" srcId="{B8B5D67A-C8BB-4CD5-A5F6-47E5F0264443}" destId="{D29BE403-F46B-403E-8942-16A9B666A2C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87268-3A18-4224-88B8-47CE8D3104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D34EF3-9D6F-43D7-84A1-A4A8EDBB783F}">
      <dgm:prSet/>
      <dgm:spPr/>
      <dgm:t>
        <a:bodyPr/>
        <a:lstStyle/>
        <a:p>
          <a:r>
            <a:rPr lang="en-US" dirty="0"/>
            <a:t>A data structure is a physical implementation of an abstract data type. Remember that an ADT is only a Mathematical Model.</a:t>
          </a:r>
        </a:p>
      </dgm:t>
    </dgm:pt>
    <dgm:pt modelId="{FD6E9D91-0FBF-4830-AD27-B749DDF17D15}" type="parTrans" cxnId="{DF33EEB4-E0C7-4CC3-ABCF-27A0907DB0BC}">
      <dgm:prSet/>
      <dgm:spPr/>
      <dgm:t>
        <a:bodyPr/>
        <a:lstStyle/>
        <a:p>
          <a:endParaRPr lang="en-US"/>
        </a:p>
      </dgm:t>
    </dgm:pt>
    <dgm:pt modelId="{44064F2E-77AA-4BE3-9DF5-466E54C7D7E9}" type="sibTrans" cxnId="{DF33EEB4-E0C7-4CC3-ABCF-27A0907DB0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B87DCA1-C228-4F53-9B53-C20980412B21}">
      <dgm:prSet/>
      <dgm:spPr/>
      <dgm:t>
        <a:bodyPr/>
        <a:lstStyle/>
        <a:p>
          <a:r>
            <a:rPr lang="en-US" dirty="0"/>
            <a:t>An abstract data type can be best given a physical structure using the power of Object oriented programming.</a:t>
          </a:r>
        </a:p>
      </dgm:t>
    </dgm:pt>
    <dgm:pt modelId="{A59D9BA1-DDC9-4E62-80C7-46839D96A150}" type="parTrans" cxnId="{B2FDB209-3CD4-4E49-8C6E-DBF4786CF66D}">
      <dgm:prSet/>
      <dgm:spPr/>
      <dgm:t>
        <a:bodyPr/>
        <a:lstStyle/>
        <a:p>
          <a:endParaRPr lang="en-US"/>
        </a:p>
      </dgm:t>
    </dgm:pt>
    <dgm:pt modelId="{0574F1E2-D762-4D0E-9BCD-16E996FF08AA}" type="sibTrans" cxnId="{B2FDB209-3CD4-4E49-8C6E-DBF4786CF66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0FB5117-F27D-46BE-A1A7-AC846F2CA6FB}">
      <dgm:prSet/>
      <dgm:spPr/>
      <dgm:t>
        <a:bodyPr/>
        <a:lstStyle/>
        <a:p>
          <a:r>
            <a:rPr lang="en-US" dirty="0"/>
            <a:t>Since a Stack is a collection of elements, we could utilize the in-built advantages and simplicity of the primitive collection types in Python.</a:t>
          </a:r>
        </a:p>
      </dgm:t>
    </dgm:pt>
    <dgm:pt modelId="{48102D95-6471-4206-A946-2208C0BA64FB}" type="parTrans" cxnId="{0EF38167-3E61-4A90-A42A-7C8E532F8C60}">
      <dgm:prSet/>
      <dgm:spPr/>
      <dgm:t>
        <a:bodyPr/>
        <a:lstStyle/>
        <a:p>
          <a:endParaRPr lang="en-US"/>
        </a:p>
      </dgm:t>
    </dgm:pt>
    <dgm:pt modelId="{96742570-D3FB-4710-B6CF-85F91A45FEAF}" type="sibTrans" cxnId="{0EF38167-3E61-4A90-A42A-7C8E532F8C6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084C14-D477-4CE9-B4E4-22FCE49A9797}" type="pres">
      <dgm:prSet presAssocID="{56A87268-3A18-4224-88B8-47CE8D31049E}" presName="Name0" presStyleCnt="0">
        <dgm:presLayoutVars>
          <dgm:animLvl val="lvl"/>
          <dgm:resizeHandles val="exact"/>
        </dgm:presLayoutVars>
      </dgm:prSet>
      <dgm:spPr/>
    </dgm:pt>
    <dgm:pt modelId="{8B0410AE-76C5-4BDD-A702-33C42E6E5384}" type="pres">
      <dgm:prSet presAssocID="{69D34EF3-9D6F-43D7-84A1-A4A8EDBB783F}" presName="compositeNode" presStyleCnt="0">
        <dgm:presLayoutVars>
          <dgm:bulletEnabled val="1"/>
        </dgm:presLayoutVars>
      </dgm:prSet>
      <dgm:spPr/>
    </dgm:pt>
    <dgm:pt modelId="{61071971-5E04-4F64-BFE0-F90F695C63C5}" type="pres">
      <dgm:prSet presAssocID="{69D34EF3-9D6F-43D7-84A1-A4A8EDBB783F}" presName="bgRect" presStyleLbl="bgAccFollowNode1" presStyleIdx="0" presStyleCnt="3"/>
      <dgm:spPr/>
    </dgm:pt>
    <dgm:pt modelId="{F19150B2-73C3-4F0C-9999-327518350B13}" type="pres">
      <dgm:prSet presAssocID="{44064F2E-77AA-4BE3-9DF5-466E54C7D7E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E313B9F-8031-478B-A387-8D73F653C59D}" type="pres">
      <dgm:prSet presAssocID="{69D34EF3-9D6F-43D7-84A1-A4A8EDBB783F}" presName="bottomLine" presStyleLbl="alignNode1" presStyleIdx="1" presStyleCnt="6">
        <dgm:presLayoutVars/>
      </dgm:prSet>
      <dgm:spPr/>
    </dgm:pt>
    <dgm:pt modelId="{78B1EDCA-8C91-4069-A28C-20F27D24249C}" type="pres">
      <dgm:prSet presAssocID="{69D34EF3-9D6F-43D7-84A1-A4A8EDBB783F}" presName="nodeText" presStyleLbl="bgAccFollowNode1" presStyleIdx="0" presStyleCnt="3">
        <dgm:presLayoutVars>
          <dgm:bulletEnabled val="1"/>
        </dgm:presLayoutVars>
      </dgm:prSet>
      <dgm:spPr/>
    </dgm:pt>
    <dgm:pt modelId="{5D87778E-B127-4A6D-9C52-9B80F8A0F9A0}" type="pres">
      <dgm:prSet presAssocID="{44064F2E-77AA-4BE3-9DF5-466E54C7D7E9}" presName="sibTrans" presStyleCnt="0"/>
      <dgm:spPr/>
    </dgm:pt>
    <dgm:pt modelId="{9A2F9D9C-6302-4A2F-A2B6-5920D591191A}" type="pres">
      <dgm:prSet presAssocID="{6B87DCA1-C228-4F53-9B53-C20980412B21}" presName="compositeNode" presStyleCnt="0">
        <dgm:presLayoutVars>
          <dgm:bulletEnabled val="1"/>
        </dgm:presLayoutVars>
      </dgm:prSet>
      <dgm:spPr/>
    </dgm:pt>
    <dgm:pt modelId="{ADC1268A-599E-4ECF-8C56-461ECACB4D37}" type="pres">
      <dgm:prSet presAssocID="{6B87DCA1-C228-4F53-9B53-C20980412B21}" presName="bgRect" presStyleLbl="bgAccFollowNode1" presStyleIdx="1" presStyleCnt="3"/>
      <dgm:spPr/>
    </dgm:pt>
    <dgm:pt modelId="{88C2389F-46DB-4A2A-A115-E79200E62F87}" type="pres">
      <dgm:prSet presAssocID="{0574F1E2-D762-4D0E-9BCD-16E996FF08A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4F7DC6-FFBA-410C-875C-1633001D75EB}" type="pres">
      <dgm:prSet presAssocID="{6B87DCA1-C228-4F53-9B53-C20980412B21}" presName="bottomLine" presStyleLbl="alignNode1" presStyleIdx="3" presStyleCnt="6">
        <dgm:presLayoutVars/>
      </dgm:prSet>
      <dgm:spPr/>
    </dgm:pt>
    <dgm:pt modelId="{C7C5BCAC-DA36-43A8-8B49-61E6548AD9E6}" type="pres">
      <dgm:prSet presAssocID="{6B87DCA1-C228-4F53-9B53-C20980412B21}" presName="nodeText" presStyleLbl="bgAccFollowNode1" presStyleIdx="1" presStyleCnt="3">
        <dgm:presLayoutVars>
          <dgm:bulletEnabled val="1"/>
        </dgm:presLayoutVars>
      </dgm:prSet>
      <dgm:spPr/>
    </dgm:pt>
    <dgm:pt modelId="{4AA25085-B26B-4C5B-9B4B-89C5D8126AD5}" type="pres">
      <dgm:prSet presAssocID="{0574F1E2-D762-4D0E-9BCD-16E996FF08AA}" presName="sibTrans" presStyleCnt="0"/>
      <dgm:spPr/>
    </dgm:pt>
    <dgm:pt modelId="{BAE2995D-769B-4DD2-BD61-64413AE75555}" type="pres">
      <dgm:prSet presAssocID="{10FB5117-F27D-46BE-A1A7-AC846F2CA6FB}" presName="compositeNode" presStyleCnt="0">
        <dgm:presLayoutVars>
          <dgm:bulletEnabled val="1"/>
        </dgm:presLayoutVars>
      </dgm:prSet>
      <dgm:spPr/>
    </dgm:pt>
    <dgm:pt modelId="{7D466881-46BC-4986-B0B8-43FF78574961}" type="pres">
      <dgm:prSet presAssocID="{10FB5117-F27D-46BE-A1A7-AC846F2CA6FB}" presName="bgRect" presStyleLbl="bgAccFollowNode1" presStyleIdx="2" presStyleCnt="3"/>
      <dgm:spPr/>
    </dgm:pt>
    <dgm:pt modelId="{E728175E-25EF-4B19-8A17-EF5D70DA3272}" type="pres">
      <dgm:prSet presAssocID="{96742570-D3FB-4710-B6CF-85F91A45FEA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6393A8D-B7D9-43C7-9D12-FDE7F978965E}" type="pres">
      <dgm:prSet presAssocID="{10FB5117-F27D-46BE-A1A7-AC846F2CA6FB}" presName="bottomLine" presStyleLbl="alignNode1" presStyleIdx="5" presStyleCnt="6">
        <dgm:presLayoutVars/>
      </dgm:prSet>
      <dgm:spPr/>
    </dgm:pt>
    <dgm:pt modelId="{D9DD89FA-846D-42FD-BDCA-53232B2D2C1A}" type="pres">
      <dgm:prSet presAssocID="{10FB5117-F27D-46BE-A1A7-AC846F2CA6F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50BD100-36DF-4A61-9688-1592954C20FD}" type="presOf" srcId="{69D34EF3-9D6F-43D7-84A1-A4A8EDBB783F}" destId="{61071971-5E04-4F64-BFE0-F90F695C63C5}" srcOrd="0" destOrd="0" presId="urn:microsoft.com/office/officeart/2016/7/layout/BasicLinearProcessNumbered"/>
    <dgm:cxn modelId="{792ED902-5654-4E34-82B1-201B346B2C03}" type="presOf" srcId="{0574F1E2-D762-4D0E-9BCD-16E996FF08AA}" destId="{88C2389F-46DB-4A2A-A115-E79200E62F87}" srcOrd="0" destOrd="0" presId="urn:microsoft.com/office/officeart/2016/7/layout/BasicLinearProcessNumbered"/>
    <dgm:cxn modelId="{87C75C05-CEA2-40EB-AC27-2CA6D76FD24B}" type="presOf" srcId="{10FB5117-F27D-46BE-A1A7-AC846F2CA6FB}" destId="{D9DD89FA-846D-42FD-BDCA-53232B2D2C1A}" srcOrd="1" destOrd="0" presId="urn:microsoft.com/office/officeart/2016/7/layout/BasicLinearProcessNumbered"/>
    <dgm:cxn modelId="{B2FDB209-3CD4-4E49-8C6E-DBF4786CF66D}" srcId="{56A87268-3A18-4224-88B8-47CE8D31049E}" destId="{6B87DCA1-C228-4F53-9B53-C20980412B21}" srcOrd="1" destOrd="0" parTransId="{A59D9BA1-DDC9-4E62-80C7-46839D96A150}" sibTransId="{0574F1E2-D762-4D0E-9BCD-16E996FF08AA}"/>
    <dgm:cxn modelId="{4079DB22-9BAE-41F6-A79C-AC6C9A8FD0BC}" type="presOf" srcId="{10FB5117-F27D-46BE-A1A7-AC846F2CA6FB}" destId="{7D466881-46BC-4986-B0B8-43FF78574961}" srcOrd="0" destOrd="0" presId="urn:microsoft.com/office/officeart/2016/7/layout/BasicLinearProcessNumbered"/>
    <dgm:cxn modelId="{0EF38167-3E61-4A90-A42A-7C8E532F8C60}" srcId="{56A87268-3A18-4224-88B8-47CE8D31049E}" destId="{10FB5117-F27D-46BE-A1A7-AC846F2CA6FB}" srcOrd="2" destOrd="0" parTransId="{48102D95-6471-4206-A946-2208C0BA64FB}" sibTransId="{96742570-D3FB-4710-B6CF-85F91A45FEAF}"/>
    <dgm:cxn modelId="{C2CBEC4D-C0A9-4689-A70B-52363DD87353}" type="presOf" srcId="{69D34EF3-9D6F-43D7-84A1-A4A8EDBB783F}" destId="{78B1EDCA-8C91-4069-A28C-20F27D24249C}" srcOrd="1" destOrd="0" presId="urn:microsoft.com/office/officeart/2016/7/layout/BasicLinearProcessNumbered"/>
    <dgm:cxn modelId="{DF33EEB4-E0C7-4CC3-ABCF-27A0907DB0BC}" srcId="{56A87268-3A18-4224-88B8-47CE8D31049E}" destId="{69D34EF3-9D6F-43D7-84A1-A4A8EDBB783F}" srcOrd="0" destOrd="0" parTransId="{FD6E9D91-0FBF-4830-AD27-B749DDF17D15}" sibTransId="{44064F2E-77AA-4BE3-9DF5-466E54C7D7E9}"/>
    <dgm:cxn modelId="{11CC33BC-F487-4CB6-8ABB-01DEFAA62CE5}" type="presOf" srcId="{96742570-D3FB-4710-B6CF-85F91A45FEAF}" destId="{E728175E-25EF-4B19-8A17-EF5D70DA3272}" srcOrd="0" destOrd="0" presId="urn:microsoft.com/office/officeart/2016/7/layout/BasicLinearProcessNumbered"/>
    <dgm:cxn modelId="{9C6C3DBC-3CF3-4263-AF37-6DA4BDC65193}" type="presOf" srcId="{6B87DCA1-C228-4F53-9B53-C20980412B21}" destId="{ADC1268A-599E-4ECF-8C56-461ECACB4D37}" srcOrd="0" destOrd="0" presId="urn:microsoft.com/office/officeart/2016/7/layout/BasicLinearProcessNumbered"/>
    <dgm:cxn modelId="{31C3D7BD-CF8C-468C-A805-A20510DF3BB8}" type="presOf" srcId="{56A87268-3A18-4224-88B8-47CE8D31049E}" destId="{01084C14-D477-4CE9-B4E4-22FCE49A9797}" srcOrd="0" destOrd="0" presId="urn:microsoft.com/office/officeart/2016/7/layout/BasicLinearProcessNumbered"/>
    <dgm:cxn modelId="{E50ADDE3-1760-4CFB-A5E2-B33EF612B3E5}" type="presOf" srcId="{44064F2E-77AA-4BE3-9DF5-466E54C7D7E9}" destId="{F19150B2-73C3-4F0C-9999-327518350B13}" srcOrd="0" destOrd="0" presId="urn:microsoft.com/office/officeart/2016/7/layout/BasicLinearProcessNumbered"/>
    <dgm:cxn modelId="{6F3506F6-EBD4-422C-B461-AFBCA8C00CDE}" type="presOf" srcId="{6B87DCA1-C228-4F53-9B53-C20980412B21}" destId="{C7C5BCAC-DA36-43A8-8B49-61E6548AD9E6}" srcOrd="1" destOrd="0" presId="urn:microsoft.com/office/officeart/2016/7/layout/BasicLinearProcessNumbered"/>
    <dgm:cxn modelId="{FA088739-2AA5-4F7A-9131-5136B999595F}" type="presParOf" srcId="{01084C14-D477-4CE9-B4E4-22FCE49A9797}" destId="{8B0410AE-76C5-4BDD-A702-33C42E6E5384}" srcOrd="0" destOrd="0" presId="urn:microsoft.com/office/officeart/2016/7/layout/BasicLinearProcessNumbered"/>
    <dgm:cxn modelId="{F06586F1-31B5-44BF-A038-1774B9936B5D}" type="presParOf" srcId="{8B0410AE-76C5-4BDD-A702-33C42E6E5384}" destId="{61071971-5E04-4F64-BFE0-F90F695C63C5}" srcOrd="0" destOrd="0" presId="urn:microsoft.com/office/officeart/2016/7/layout/BasicLinearProcessNumbered"/>
    <dgm:cxn modelId="{0A5D346A-3270-4685-BCFA-65674C601998}" type="presParOf" srcId="{8B0410AE-76C5-4BDD-A702-33C42E6E5384}" destId="{F19150B2-73C3-4F0C-9999-327518350B13}" srcOrd="1" destOrd="0" presId="urn:microsoft.com/office/officeart/2016/7/layout/BasicLinearProcessNumbered"/>
    <dgm:cxn modelId="{F9B6E753-E53B-4929-802E-EAC1B3482BA4}" type="presParOf" srcId="{8B0410AE-76C5-4BDD-A702-33C42E6E5384}" destId="{AE313B9F-8031-478B-A387-8D73F653C59D}" srcOrd="2" destOrd="0" presId="urn:microsoft.com/office/officeart/2016/7/layout/BasicLinearProcessNumbered"/>
    <dgm:cxn modelId="{7EE19DB5-E34D-4002-979F-FDE3BDDC50AE}" type="presParOf" srcId="{8B0410AE-76C5-4BDD-A702-33C42E6E5384}" destId="{78B1EDCA-8C91-4069-A28C-20F27D24249C}" srcOrd="3" destOrd="0" presId="urn:microsoft.com/office/officeart/2016/7/layout/BasicLinearProcessNumbered"/>
    <dgm:cxn modelId="{CCC3B009-DD72-4F3B-8DA5-EBF43DF8F29A}" type="presParOf" srcId="{01084C14-D477-4CE9-B4E4-22FCE49A9797}" destId="{5D87778E-B127-4A6D-9C52-9B80F8A0F9A0}" srcOrd="1" destOrd="0" presId="urn:microsoft.com/office/officeart/2016/7/layout/BasicLinearProcessNumbered"/>
    <dgm:cxn modelId="{279A2CD9-FB24-48FC-B6BE-5476F8FAC015}" type="presParOf" srcId="{01084C14-D477-4CE9-B4E4-22FCE49A9797}" destId="{9A2F9D9C-6302-4A2F-A2B6-5920D591191A}" srcOrd="2" destOrd="0" presId="urn:microsoft.com/office/officeart/2016/7/layout/BasicLinearProcessNumbered"/>
    <dgm:cxn modelId="{DF077E60-4B92-454F-8B94-02A568730E6C}" type="presParOf" srcId="{9A2F9D9C-6302-4A2F-A2B6-5920D591191A}" destId="{ADC1268A-599E-4ECF-8C56-461ECACB4D37}" srcOrd="0" destOrd="0" presId="urn:microsoft.com/office/officeart/2016/7/layout/BasicLinearProcessNumbered"/>
    <dgm:cxn modelId="{CEBE32A8-ADB0-4FDC-A3D5-C50EF750C3F8}" type="presParOf" srcId="{9A2F9D9C-6302-4A2F-A2B6-5920D591191A}" destId="{88C2389F-46DB-4A2A-A115-E79200E62F87}" srcOrd="1" destOrd="0" presId="urn:microsoft.com/office/officeart/2016/7/layout/BasicLinearProcessNumbered"/>
    <dgm:cxn modelId="{D3DAD201-78CE-414D-9B81-F0793AC36088}" type="presParOf" srcId="{9A2F9D9C-6302-4A2F-A2B6-5920D591191A}" destId="{ED4F7DC6-FFBA-410C-875C-1633001D75EB}" srcOrd="2" destOrd="0" presId="urn:microsoft.com/office/officeart/2016/7/layout/BasicLinearProcessNumbered"/>
    <dgm:cxn modelId="{4251791A-3703-4A40-9956-C28A7CCB6325}" type="presParOf" srcId="{9A2F9D9C-6302-4A2F-A2B6-5920D591191A}" destId="{C7C5BCAC-DA36-43A8-8B49-61E6548AD9E6}" srcOrd="3" destOrd="0" presId="urn:microsoft.com/office/officeart/2016/7/layout/BasicLinearProcessNumbered"/>
    <dgm:cxn modelId="{7DE3CAC8-560C-4F56-A42A-3579F6C7408E}" type="presParOf" srcId="{01084C14-D477-4CE9-B4E4-22FCE49A9797}" destId="{4AA25085-B26B-4C5B-9B4B-89C5D8126AD5}" srcOrd="3" destOrd="0" presId="urn:microsoft.com/office/officeart/2016/7/layout/BasicLinearProcessNumbered"/>
    <dgm:cxn modelId="{1F859D7F-1BB6-47FE-90E1-CD30E4E47BBA}" type="presParOf" srcId="{01084C14-D477-4CE9-B4E4-22FCE49A9797}" destId="{BAE2995D-769B-4DD2-BD61-64413AE75555}" srcOrd="4" destOrd="0" presId="urn:microsoft.com/office/officeart/2016/7/layout/BasicLinearProcessNumbered"/>
    <dgm:cxn modelId="{F6FA6CFA-712A-4C07-9B36-902F06496127}" type="presParOf" srcId="{BAE2995D-769B-4DD2-BD61-64413AE75555}" destId="{7D466881-46BC-4986-B0B8-43FF78574961}" srcOrd="0" destOrd="0" presId="urn:microsoft.com/office/officeart/2016/7/layout/BasicLinearProcessNumbered"/>
    <dgm:cxn modelId="{76CFC665-0B8A-4EE9-BE1F-79EC09CD38B4}" type="presParOf" srcId="{BAE2995D-769B-4DD2-BD61-64413AE75555}" destId="{E728175E-25EF-4B19-8A17-EF5D70DA3272}" srcOrd="1" destOrd="0" presId="urn:microsoft.com/office/officeart/2016/7/layout/BasicLinearProcessNumbered"/>
    <dgm:cxn modelId="{A875E21D-B991-405B-AF73-527CA95673C2}" type="presParOf" srcId="{BAE2995D-769B-4DD2-BD61-64413AE75555}" destId="{D6393A8D-B7D9-43C7-9D12-FDE7F978965E}" srcOrd="2" destOrd="0" presId="urn:microsoft.com/office/officeart/2016/7/layout/BasicLinearProcessNumbered"/>
    <dgm:cxn modelId="{01513DD5-1E3B-43BF-8B44-8EFB7460CFAE}" type="presParOf" srcId="{BAE2995D-769B-4DD2-BD61-64413AE75555}" destId="{D9DD89FA-846D-42FD-BDCA-53232B2D2C1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6978F-0D41-4DC4-ABA3-72FCF49958E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E80F81-6FE6-4A4D-A9FB-8294F8BFB740}">
      <dgm:prSet/>
      <dgm:spPr/>
      <dgm:t>
        <a:bodyPr/>
        <a:lstStyle/>
        <a:p>
          <a:r>
            <a:rPr lang="en-US" dirty="0"/>
            <a:t>Classes provide a common template for creating instances of the same type and adding behavior to them.</a:t>
          </a:r>
        </a:p>
      </dgm:t>
    </dgm:pt>
    <dgm:pt modelId="{B70EF15F-D0B8-4FA6-96FB-5C56EAC8731C}" type="parTrans" cxnId="{C68D2D17-E96E-41BE-9919-2F0BBCD11E36}">
      <dgm:prSet/>
      <dgm:spPr/>
      <dgm:t>
        <a:bodyPr/>
        <a:lstStyle/>
        <a:p>
          <a:endParaRPr lang="en-US"/>
        </a:p>
      </dgm:t>
    </dgm:pt>
    <dgm:pt modelId="{97B2F25F-3F0D-4EEA-ADBE-278B892F965D}" type="sibTrans" cxnId="{C68D2D17-E96E-41BE-9919-2F0BBCD11E3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1DB6629-BC05-47F8-BF8D-12CDA60CD055}">
      <dgm:prSet/>
      <dgm:spPr/>
      <dgm:t>
        <a:bodyPr/>
        <a:lstStyle/>
        <a:p>
          <a:r>
            <a:rPr lang="en-US" dirty="0"/>
            <a:t>Behavior can be defined by functions created within the class statements.</a:t>
          </a:r>
        </a:p>
      </dgm:t>
    </dgm:pt>
    <dgm:pt modelId="{C92BDFD9-9049-4D98-9846-33E767458B3F}" type="parTrans" cxnId="{6D63A819-2ECB-4578-AD5C-0CA6BCA80D88}">
      <dgm:prSet/>
      <dgm:spPr/>
      <dgm:t>
        <a:bodyPr/>
        <a:lstStyle/>
        <a:p>
          <a:endParaRPr lang="en-US"/>
        </a:p>
      </dgm:t>
    </dgm:pt>
    <dgm:pt modelId="{C5AE0C2D-6AFE-4819-8A34-963677A7CFBE}" type="sibTrans" cxnId="{6D63A819-2ECB-4578-AD5C-0CA6BCA80D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60E1073-3557-4542-9303-63AA7B3AAF17}">
      <dgm:prSet/>
      <dgm:spPr/>
      <dgm:t>
        <a:bodyPr/>
        <a:lstStyle/>
        <a:p>
          <a:r>
            <a:rPr lang="en-US" dirty="0"/>
            <a:t>Functions attach attributes to the class object that can be inherited by all instances and subclasses.</a:t>
          </a:r>
        </a:p>
      </dgm:t>
    </dgm:pt>
    <dgm:pt modelId="{D02B637B-941C-489D-B933-811B3D21831B}" type="parTrans" cxnId="{BF4E8655-32C6-4E65-AA8A-C5BAE13EDD64}">
      <dgm:prSet/>
      <dgm:spPr/>
      <dgm:t>
        <a:bodyPr/>
        <a:lstStyle/>
        <a:p>
          <a:endParaRPr lang="en-US"/>
        </a:p>
      </dgm:t>
    </dgm:pt>
    <dgm:pt modelId="{7A4B48CD-6561-4AEC-8B27-C1D50D242975}" type="sibTrans" cxnId="{BF4E8655-32C6-4E65-AA8A-C5BAE13EDD6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D5AF250-7B96-4D99-859C-C1193A0154F5}" type="pres">
      <dgm:prSet presAssocID="{1886978F-0D41-4DC4-ABA3-72FCF49958E6}" presName="Name0" presStyleCnt="0">
        <dgm:presLayoutVars>
          <dgm:animLvl val="lvl"/>
          <dgm:resizeHandles val="exact"/>
        </dgm:presLayoutVars>
      </dgm:prSet>
      <dgm:spPr/>
    </dgm:pt>
    <dgm:pt modelId="{ED923B43-EDF8-4B40-B6B0-975E45E45612}" type="pres">
      <dgm:prSet presAssocID="{E6E80F81-6FE6-4A4D-A9FB-8294F8BFB740}" presName="compositeNode" presStyleCnt="0">
        <dgm:presLayoutVars>
          <dgm:bulletEnabled val="1"/>
        </dgm:presLayoutVars>
      </dgm:prSet>
      <dgm:spPr/>
    </dgm:pt>
    <dgm:pt modelId="{245E6A62-CEFB-4853-A562-729ECB5110B4}" type="pres">
      <dgm:prSet presAssocID="{E6E80F81-6FE6-4A4D-A9FB-8294F8BFB740}" presName="bgRect" presStyleLbl="bgAccFollowNode1" presStyleIdx="0" presStyleCnt="3"/>
      <dgm:spPr/>
    </dgm:pt>
    <dgm:pt modelId="{239A8C36-4A16-4336-90B0-048F24CAB2BE}" type="pres">
      <dgm:prSet presAssocID="{97B2F25F-3F0D-4EEA-ADBE-278B892F9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1D6E4F4-85CE-40E4-84D6-E9E630D319EA}" type="pres">
      <dgm:prSet presAssocID="{E6E80F81-6FE6-4A4D-A9FB-8294F8BFB740}" presName="bottomLine" presStyleLbl="alignNode1" presStyleIdx="1" presStyleCnt="6">
        <dgm:presLayoutVars/>
      </dgm:prSet>
      <dgm:spPr/>
    </dgm:pt>
    <dgm:pt modelId="{29C48D66-28D4-45D2-B8F0-CF80D3F2B715}" type="pres">
      <dgm:prSet presAssocID="{E6E80F81-6FE6-4A4D-A9FB-8294F8BFB740}" presName="nodeText" presStyleLbl="bgAccFollowNode1" presStyleIdx="0" presStyleCnt="3">
        <dgm:presLayoutVars>
          <dgm:bulletEnabled val="1"/>
        </dgm:presLayoutVars>
      </dgm:prSet>
      <dgm:spPr/>
    </dgm:pt>
    <dgm:pt modelId="{6C7296FF-1C63-41C1-95F9-EA763B3EF732}" type="pres">
      <dgm:prSet presAssocID="{97B2F25F-3F0D-4EEA-ADBE-278B892F965D}" presName="sibTrans" presStyleCnt="0"/>
      <dgm:spPr/>
    </dgm:pt>
    <dgm:pt modelId="{34E52DF1-24A6-440A-8C2D-3D78629EEB8B}" type="pres">
      <dgm:prSet presAssocID="{51DB6629-BC05-47F8-BF8D-12CDA60CD055}" presName="compositeNode" presStyleCnt="0">
        <dgm:presLayoutVars>
          <dgm:bulletEnabled val="1"/>
        </dgm:presLayoutVars>
      </dgm:prSet>
      <dgm:spPr/>
    </dgm:pt>
    <dgm:pt modelId="{91999253-63EB-4043-A358-2404D1C7B7EF}" type="pres">
      <dgm:prSet presAssocID="{51DB6629-BC05-47F8-BF8D-12CDA60CD055}" presName="bgRect" presStyleLbl="bgAccFollowNode1" presStyleIdx="1" presStyleCnt="3"/>
      <dgm:spPr/>
    </dgm:pt>
    <dgm:pt modelId="{4BC94FCD-C2A7-4A09-8F4A-9210706443A3}" type="pres">
      <dgm:prSet presAssocID="{C5AE0C2D-6AFE-4819-8A34-963677A7CFB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CD06F66-EB13-4740-8040-D1F26DAFFAC7}" type="pres">
      <dgm:prSet presAssocID="{51DB6629-BC05-47F8-BF8D-12CDA60CD055}" presName="bottomLine" presStyleLbl="alignNode1" presStyleIdx="3" presStyleCnt="6">
        <dgm:presLayoutVars/>
      </dgm:prSet>
      <dgm:spPr/>
    </dgm:pt>
    <dgm:pt modelId="{FB435344-096A-47E1-90F7-18A3BC50DD86}" type="pres">
      <dgm:prSet presAssocID="{51DB6629-BC05-47F8-BF8D-12CDA60CD055}" presName="nodeText" presStyleLbl="bgAccFollowNode1" presStyleIdx="1" presStyleCnt="3">
        <dgm:presLayoutVars>
          <dgm:bulletEnabled val="1"/>
        </dgm:presLayoutVars>
      </dgm:prSet>
      <dgm:spPr/>
    </dgm:pt>
    <dgm:pt modelId="{36AA2A0E-3C5C-405B-B943-9FC1B0F693E8}" type="pres">
      <dgm:prSet presAssocID="{C5AE0C2D-6AFE-4819-8A34-963677A7CFBE}" presName="sibTrans" presStyleCnt="0"/>
      <dgm:spPr/>
    </dgm:pt>
    <dgm:pt modelId="{51C57906-EF3B-4DBF-86B4-83AFE17607B1}" type="pres">
      <dgm:prSet presAssocID="{260E1073-3557-4542-9303-63AA7B3AAF17}" presName="compositeNode" presStyleCnt="0">
        <dgm:presLayoutVars>
          <dgm:bulletEnabled val="1"/>
        </dgm:presLayoutVars>
      </dgm:prSet>
      <dgm:spPr/>
    </dgm:pt>
    <dgm:pt modelId="{EE3F54B6-8909-40B2-8CF6-F42941BA58E6}" type="pres">
      <dgm:prSet presAssocID="{260E1073-3557-4542-9303-63AA7B3AAF17}" presName="bgRect" presStyleLbl="bgAccFollowNode1" presStyleIdx="2" presStyleCnt="3"/>
      <dgm:spPr/>
    </dgm:pt>
    <dgm:pt modelId="{68E7F2E0-3E87-4272-97C5-4AF91AABB248}" type="pres">
      <dgm:prSet presAssocID="{7A4B48CD-6561-4AEC-8B27-C1D50D24297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668DADE-5EB8-4A08-8997-6A9A23250795}" type="pres">
      <dgm:prSet presAssocID="{260E1073-3557-4542-9303-63AA7B3AAF17}" presName="bottomLine" presStyleLbl="alignNode1" presStyleIdx="5" presStyleCnt="6">
        <dgm:presLayoutVars/>
      </dgm:prSet>
      <dgm:spPr/>
    </dgm:pt>
    <dgm:pt modelId="{B786F92D-5D1C-4BFD-9D3A-291866A8B249}" type="pres">
      <dgm:prSet presAssocID="{260E1073-3557-4542-9303-63AA7B3AAF1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B7D7007-2B4B-48BB-A23D-A0EF92621967}" type="presOf" srcId="{97B2F25F-3F0D-4EEA-ADBE-278B892F965D}" destId="{239A8C36-4A16-4336-90B0-048F24CAB2BE}" srcOrd="0" destOrd="0" presId="urn:microsoft.com/office/officeart/2016/7/layout/BasicLinearProcessNumbered"/>
    <dgm:cxn modelId="{C68D2D17-E96E-41BE-9919-2F0BBCD11E36}" srcId="{1886978F-0D41-4DC4-ABA3-72FCF49958E6}" destId="{E6E80F81-6FE6-4A4D-A9FB-8294F8BFB740}" srcOrd="0" destOrd="0" parTransId="{B70EF15F-D0B8-4FA6-96FB-5C56EAC8731C}" sibTransId="{97B2F25F-3F0D-4EEA-ADBE-278B892F965D}"/>
    <dgm:cxn modelId="{6D63A819-2ECB-4578-AD5C-0CA6BCA80D88}" srcId="{1886978F-0D41-4DC4-ABA3-72FCF49958E6}" destId="{51DB6629-BC05-47F8-BF8D-12CDA60CD055}" srcOrd="1" destOrd="0" parTransId="{C92BDFD9-9049-4D98-9846-33E767458B3F}" sibTransId="{C5AE0C2D-6AFE-4819-8A34-963677A7CFBE}"/>
    <dgm:cxn modelId="{40499B2C-75E1-4CCA-9FBB-7D67E89DC272}" type="presOf" srcId="{260E1073-3557-4542-9303-63AA7B3AAF17}" destId="{B786F92D-5D1C-4BFD-9D3A-291866A8B249}" srcOrd="1" destOrd="0" presId="urn:microsoft.com/office/officeart/2016/7/layout/BasicLinearProcessNumbered"/>
    <dgm:cxn modelId="{F49B9C49-4339-41D2-BB83-85B68049FDDB}" type="presOf" srcId="{7A4B48CD-6561-4AEC-8B27-C1D50D242975}" destId="{68E7F2E0-3E87-4272-97C5-4AF91AABB248}" srcOrd="0" destOrd="0" presId="urn:microsoft.com/office/officeart/2016/7/layout/BasicLinearProcessNumbered"/>
    <dgm:cxn modelId="{A0AD4F4C-98D9-42A3-82FC-72D95DA90159}" type="presOf" srcId="{E6E80F81-6FE6-4A4D-A9FB-8294F8BFB740}" destId="{245E6A62-CEFB-4853-A562-729ECB5110B4}" srcOrd="0" destOrd="0" presId="urn:microsoft.com/office/officeart/2016/7/layout/BasicLinearProcessNumbered"/>
    <dgm:cxn modelId="{BF4E8655-32C6-4E65-AA8A-C5BAE13EDD64}" srcId="{1886978F-0D41-4DC4-ABA3-72FCF49958E6}" destId="{260E1073-3557-4542-9303-63AA7B3AAF17}" srcOrd="2" destOrd="0" parTransId="{D02B637B-941C-489D-B933-811B3D21831B}" sibTransId="{7A4B48CD-6561-4AEC-8B27-C1D50D242975}"/>
    <dgm:cxn modelId="{8FFD4857-8004-49AE-BE19-A34C831B7A85}" type="presOf" srcId="{1886978F-0D41-4DC4-ABA3-72FCF49958E6}" destId="{AD5AF250-7B96-4D99-859C-C1193A0154F5}" srcOrd="0" destOrd="0" presId="urn:microsoft.com/office/officeart/2016/7/layout/BasicLinearProcessNumbered"/>
    <dgm:cxn modelId="{B366528F-1BA8-41BC-8264-F24DF2573631}" type="presOf" srcId="{C5AE0C2D-6AFE-4819-8A34-963677A7CFBE}" destId="{4BC94FCD-C2A7-4A09-8F4A-9210706443A3}" srcOrd="0" destOrd="0" presId="urn:microsoft.com/office/officeart/2016/7/layout/BasicLinearProcessNumbered"/>
    <dgm:cxn modelId="{86BD5FBB-90F8-4D28-B70A-BFF215AB3177}" type="presOf" srcId="{260E1073-3557-4542-9303-63AA7B3AAF17}" destId="{EE3F54B6-8909-40B2-8CF6-F42941BA58E6}" srcOrd="0" destOrd="0" presId="urn:microsoft.com/office/officeart/2016/7/layout/BasicLinearProcessNumbered"/>
    <dgm:cxn modelId="{5D0181C5-6DB5-4ADA-8DC4-8C848D0704C6}" type="presOf" srcId="{E6E80F81-6FE6-4A4D-A9FB-8294F8BFB740}" destId="{29C48D66-28D4-45D2-B8F0-CF80D3F2B715}" srcOrd="1" destOrd="0" presId="urn:microsoft.com/office/officeart/2016/7/layout/BasicLinearProcessNumbered"/>
    <dgm:cxn modelId="{B27086D7-AF77-4E42-99CE-A585DA3288C5}" type="presOf" srcId="{51DB6629-BC05-47F8-BF8D-12CDA60CD055}" destId="{91999253-63EB-4043-A358-2404D1C7B7EF}" srcOrd="0" destOrd="0" presId="urn:microsoft.com/office/officeart/2016/7/layout/BasicLinearProcessNumbered"/>
    <dgm:cxn modelId="{6FB235E8-724F-48D8-8019-B353F1754D49}" type="presOf" srcId="{51DB6629-BC05-47F8-BF8D-12CDA60CD055}" destId="{FB435344-096A-47E1-90F7-18A3BC50DD86}" srcOrd="1" destOrd="0" presId="urn:microsoft.com/office/officeart/2016/7/layout/BasicLinearProcessNumbered"/>
    <dgm:cxn modelId="{16585FA4-EA9B-467A-8226-2840693B90C0}" type="presParOf" srcId="{AD5AF250-7B96-4D99-859C-C1193A0154F5}" destId="{ED923B43-EDF8-4B40-B6B0-975E45E45612}" srcOrd="0" destOrd="0" presId="urn:microsoft.com/office/officeart/2016/7/layout/BasicLinearProcessNumbered"/>
    <dgm:cxn modelId="{D46C4436-4215-4945-87F8-9CD2AAEF74A1}" type="presParOf" srcId="{ED923B43-EDF8-4B40-B6B0-975E45E45612}" destId="{245E6A62-CEFB-4853-A562-729ECB5110B4}" srcOrd="0" destOrd="0" presId="urn:microsoft.com/office/officeart/2016/7/layout/BasicLinearProcessNumbered"/>
    <dgm:cxn modelId="{5507FB3B-F64C-471B-9425-0862A80BE6E3}" type="presParOf" srcId="{ED923B43-EDF8-4B40-B6B0-975E45E45612}" destId="{239A8C36-4A16-4336-90B0-048F24CAB2BE}" srcOrd="1" destOrd="0" presId="urn:microsoft.com/office/officeart/2016/7/layout/BasicLinearProcessNumbered"/>
    <dgm:cxn modelId="{32972B71-72EE-4C18-A2C1-62C968BF7280}" type="presParOf" srcId="{ED923B43-EDF8-4B40-B6B0-975E45E45612}" destId="{D1D6E4F4-85CE-40E4-84D6-E9E630D319EA}" srcOrd="2" destOrd="0" presId="urn:microsoft.com/office/officeart/2016/7/layout/BasicLinearProcessNumbered"/>
    <dgm:cxn modelId="{5B71F737-2F9B-41AF-B3CD-F5079360FAEC}" type="presParOf" srcId="{ED923B43-EDF8-4B40-B6B0-975E45E45612}" destId="{29C48D66-28D4-45D2-B8F0-CF80D3F2B715}" srcOrd="3" destOrd="0" presId="urn:microsoft.com/office/officeart/2016/7/layout/BasicLinearProcessNumbered"/>
    <dgm:cxn modelId="{A2654D10-75FA-4E0F-AE11-B66AC50FF49E}" type="presParOf" srcId="{AD5AF250-7B96-4D99-859C-C1193A0154F5}" destId="{6C7296FF-1C63-41C1-95F9-EA763B3EF732}" srcOrd="1" destOrd="0" presId="urn:microsoft.com/office/officeart/2016/7/layout/BasicLinearProcessNumbered"/>
    <dgm:cxn modelId="{05CDFC50-CB1E-4572-9559-487ACE8701C6}" type="presParOf" srcId="{AD5AF250-7B96-4D99-859C-C1193A0154F5}" destId="{34E52DF1-24A6-440A-8C2D-3D78629EEB8B}" srcOrd="2" destOrd="0" presId="urn:microsoft.com/office/officeart/2016/7/layout/BasicLinearProcessNumbered"/>
    <dgm:cxn modelId="{C244522C-A19D-42FE-B9B1-51E918185657}" type="presParOf" srcId="{34E52DF1-24A6-440A-8C2D-3D78629EEB8B}" destId="{91999253-63EB-4043-A358-2404D1C7B7EF}" srcOrd="0" destOrd="0" presId="urn:microsoft.com/office/officeart/2016/7/layout/BasicLinearProcessNumbered"/>
    <dgm:cxn modelId="{CD39CEAD-23F1-4C79-B627-796756015815}" type="presParOf" srcId="{34E52DF1-24A6-440A-8C2D-3D78629EEB8B}" destId="{4BC94FCD-C2A7-4A09-8F4A-9210706443A3}" srcOrd="1" destOrd="0" presId="urn:microsoft.com/office/officeart/2016/7/layout/BasicLinearProcessNumbered"/>
    <dgm:cxn modelId="{E9FFFEDC-4ABD-4A92-9711-B3534DF25B87}" type="presParOf" srcId="{34E52DF1-24A6-440A-8C2D-3D78629EEB8B}" destId="{DCD06F66-EB13-4740-8040-D1F26DAFFAC7}" srcOrd="2" destOrd="0" presId="urn:microsoft.com/office/officeart/2016/7/layout/BasicLinearProcessNumbered"/>
    <dgm:cxn modelId="{36799CAA-1BF7-4CCA-AE11-09C51D4F3EAF}" type="presParOf" srcId="{34E52DF1-24A6-440A-8C2D-3D78629EEB8B}" destId="{FB435344-096A-47E1-90F7-18A3BC50DD86}" srcOrd="3" destOrd="0" presId="urn:microsoft.com/office/officeart/2016/7/layout/BasicLinearProcessNumbered"/>
    <dgm:cxn modelId="{DE6A969B-040C-471B-941E-98197BD34538}" type="presParOf" srcId="{AD5AF250-7B96-4D99-859C-C1193A0154F5}" destId="{36AA2A0E-3C5C-405B-B943-9FC1B0F693E8}" srcOrd="3" destOrd="0" presId="urn:microsoft.com/office/officeart/2016/7/layout/BasicLinearProcessNumbered"/>
    <dgm:cxn modelId="{E49D555E-811D-4C94-B1A6-D64F3AE80A54}" type="presParOf" srcId="{AD5AF250-7B96-4D99-859C-C1193A0154F5}" destId="{51C57906-EF3B-4DBF-86B4-83AFE17607B1}" srcOrd="4" destOrd="0" presId="urn:microsoft.com/office/officeart/2016/7/layout/BasicLinearProcessNumbered"/>
    <dgm:cxn modelId="{C95C784E-FF3F-4F42-B8EC-8EF1259FD796}" type="presParOf" srcId="{51C57906-EF3B-4DBF-86B4-83AFE17607B1}" destId="{EE3F54B6-8909-40B2-8CF6-F42941BA58E6}" srcOrd="0" destOrd="0" presId="urn:microsoft.com/office/officeart/2016/7/layout/BasicLinearProcessNumbered"/>
    <dgm:cxn modelId="{35243CB5-7675-4E1E-BA46-68573C77DB54}" type="presParOf" srcId="{51C57906-EF3B-4DBF-86B4-83AFE17607B1}" destId="{68E7F2E0-3E87-4272-97C5-4AF91AABB248}" srcOrd="1" destOrd="0" presId="urn:microsoft.com/office/officeart/2016/7/layout/BasicLinearProcessNumbered"/>
    <dgm:cxn modelId="{EE1F4A8A-CB74-49A7-B40F-A22CFA8CF48C}" type="presParOf" srcId="{51C57906-EF3B-4DBF-86B4-83AFE17607B1}" destId="{1668DADE-5EB8-4A08-8997-6A9A23250795}" srcOrd="2" destOrd="0" presId="urn:microsoft.com/office/officeart/2016/7/layout/BasicLinearProcessNumbered"/>
    <dgm:cxn modelId="{0A64CB08-7CEA-4ED0-A3BB-DB587E792C4F}" type="presParOf" srcId="{51C57906-EF3B-4DBF-86B4-83AFE17607B1}" destId="{B786F92D-5D1C-4BFD-9D3A-291866A8B2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97A794-9AF8-4232-996D-886758352C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2299C33B-DD00-460C-8498-F9ABFD640EBA}">
      <dgm:prSet/>
      <dgm:spPr/>
      <dgm:t>
        <a:bodyPr/>
        <a:lstStyle/>
        <a:p>
          <a:r>
            <a:rPr lang="en-US" dirty="0"/>
            <a:t>class Stack:</a:t>
          </a:r>
        </a:p>
        <a:p>
          <a:r>
            <a:rPr lang="en-US" dirty="0"/>
            <a:t>	def __</a:t>
          </a:r>
          <a:r>
            <a:rPr lang="en-US" dirty="0" err="1"/>
            <a:t>init</a:t>
          </a:r>
          <a:r>
            <a:rPr lang="en-US" dirty="0"/>
            <a:t>__(self):</a:t>
          </a:r>
        </a:p>
        <a:p>
          <a:r>
            <a:rPr lang="en-US" dirty="0"/>
            <a:t>		</a:t>
          </a:r>
          <a:r>
            <a:rPr lang="en-US" dirty="0" err="1"/>
            <a:t>self.items</a:t>
          </a:r>
          <a:r>
            <a:rPr lang="en-US" dirty="0"/>
            <a:t> = []</a:t>
          </a:r>
        </a:p>
      </dgm:t>
    </dgm:pt>
    <dgm:pt modelId="{B6A6AA3B-739A-4FEC-8F37-E11C334AFB67}" type="parTrans" cxnId="{0E16CA38-51AA-434F-8C1A-2A3A8BDF83A5}">
      <dgm:prSet/>
      <dgm:spPr/>
      <dgm:t>
        <a:bodyPr/>
        <a:lstStyle/>
        <a:p>
          <a:endParaRPr lang="en-US"/>
        </a:p>
      </dgm:t>
    </dgm:pt>
    <dgm:pt modelId="{BB1AE75C-C337-4EB8-BF87-C63742979945}" type="sibTrans" cxnId="{0E16CA38-51AA-434F-8C1A-2A3A8BDF83A5}">
      <dgm:prSet phldrT="1"/>
      <dgm:spPr/>
      <dgm:t>
        <a:bodyPr/>
        <a:lstStyle/>
        <a:p>
          <a:endParaRPr lang="en-US" dirty="0"/>
        </a:p>
      </dgm:t>
    </dgm:pt>
    <dgm:pt modelId="{4FFA4F7C-D4E6-40AA-A714-0B803A65B01B}" type="pres">
      <dgm:prSet presAssocID="{DB97A794-9AF8-4232-996D-886758352C3E}" presName="Name0" presStyleCnt="0">
        <dgm:presLayoutVars>
          <dgm:animLvl val="lvl"/>
          <dgm:resizeHandles val="exact"/>
        </dgm:presLayoutVars>
      </dgm:prSet>
      <dgm:spPr/>
    </dgm:pt>
    <dgm:pt modelId="{335A8AFE-CF4A-4604-A76B-6CB38EBEC866}" type="pres">
      <dgm:prSet presAssocID="{2299C33B-DD00-460C-8498-F9ABFD640EBA}" presName="compositeNode" presStyleCnt="0">
        <dgm:presLayoutVars>
          <dgm:bulletEnabled val="1"/>
        </dgm:presLayoutVars>
      </dgm:prSet>
      <dgm:spPr/>
    </dgm:pt>
    <dgm:pt modelId="{CF3DADA4-D906-43D9-938A-1829F47C0A38}" type="pres">
      <dgm:prSet presAssocID="{2299C33B-DD00-460C-8498-F9ABFD640EBA}" presName="bgRect" presStyleLbl="bgAccFollowNode1" presStyleIdx="0" presStyleCnt="1"/>
      <dgm:spPr/>
    </dgm:pt>
    <dgm:pt modelId="{B97C1748-0BA2-469C-8099-3A3596762E9D}" type="pres">
      <dgm:prSet presAssocID="{BB1AE75C-C337-4EB8-BF87-C63742979945}" presName="sibTransNodeCircle" presStyleLbl="alignNode1" presStyleIdx="0" presStyleCnt="2" custFlipVert="1" custScaleX="21583" custScaleY="20353" custLinFactX="167912" custLinFactY="100000" custLinFactNeighborX="200000" custLinFactNeighborY="113908">
        <dgm:presLayoutVars>
          <dgm:chMax val="0"/>
          <dgm:bulletEnabled/>
        </dgm:presLayoutVars>
      </dgm:prSet>
      <dgm:spPr/>
    </dgm:pt>
    <dgm:pt modelId="{2AE77625-6DDD-4CDB-8A11-721E8A9D4828}" type="pres">
      <dgm:prSet presAssocID="{2299C33B-DD00-460C-8498-F9ABFD640EBA}" presName="bottomLine" presStyleLbl="alignNode1" presStyleIdx="1" presStyleCnt="2">
        <dgm:presLayoutVars/>
      </dgm:prSet>
      <dgm:spPr/>
    </dgm:pt>
    <dgm:pt modelId="{A3F2B76B-D988-47CD-AA23-2E4E2EC460C3}" type="pres">
      <dgm:prSet presAssocID="{2299C33B-DD00-460C-8498-F9ABFD640EBA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AEB5BB2D-8710-4D8D-9FD3-B1695E994769}" type="presOf" srcId="{2299C33B-DD00-460C-8498-F9ABFD640EBA}" destId="{CF3DADA4-D906-43D9-938A-1829F47C0A38}" srcOrd="0" destOrd="0" presId="urn:microsoft.com/office/officeart/2016/7/layout/BasicLinearProcessNumbered"/>
    <dgm:cxn modelId="{0E16CA38-51AA-434F-8C1A-2A3A8BDF83A5}" srcId="{DB97A794-9AF8-4232-996D-886758352C3E}" destId="{2299C33B-DD00-460C-8498-F9ABFD640EBA}" srcOrd="0" destOrd="0" parTransId="{B6A6AA3B-739A-4FEC-8F37-E11C334AFB67}" sibTransId="{BB1AE75C-C337-4EB8-BF87-C63742979945}"/>
    <dgm:cxn modelId="{FEAD0B53-E4D7-462B-AEEC-D69220ED9B9E}" type="presOf" srcId="{2299C33B-DD00-460C-8498-F9ABFD640EBA}" destId="{A3F2B76B-D988-47CD-AA23-2E4E2EC460C3}" srcOrd="1" destOrd="0" presId="urn:microsoft.com/office/officeart/2016/7/layout/BasicLinearProcessNumbered"/>
    <dgm:cxn modelId="{F888BDDA-6808-44C7-90C4-D2C0997F6531}" type="presOf" srcId="{DB97A794-9AF8-4232-996D-886758352C3E}" destId="{4FFA4F7C-D4E6-40AA-A714-0B803A65B01B}" srcOrd="0" destOrd="0" presId="urn:microsoft.com/office/officeart/2016/7/layout/BasicLinearProcessNumbered"/>
    <dgm:cxn modelId="{53AD8DE4-0D5B-4D38-8947-082EC604873C}" type="presOf" srcId="{BB1AE75C-C337-4EB8-BF87-C63742979945}" destId="{B97C1748-0BA2-469C-8099-3A3596762E9D}" srcOrd="0" destOrd="0" presId="urn:microsoft.com/office/officeart/2016/7/layout/BasicLinearProcessNumbered"/>
    <dgm:cxn modelId="{D0295265-A144-4E75-A705-64BF85882C11}" type="presParOf" srcId="{4FFA4F7C-D4E6-40AA-A714-0B803A65B01B}" destId="{335A8AFE-CF4A-4604-A76B-6CB38EBEC866}" srcOrd="0" destOrd="0" presId="urn:microsoft.com/office/officeart/2016/7/layout/BasicLinearProcessNumbered"/>
    <dgm:cxn modelId="{2DDBBB59-88AE-4E10-A84B-EC2148D0DE01}" type="presParOf" srcId="{335A8AFE-CF4A-4604-A76B-6CB38EBEC866}" destId="{CF3DADA4-D906-43D9-938A-1829F47C0A38}" srcOrd="0" destOrd="0" presId="urn:microsoft.com/office/officeart/2016/7/layout/BasicLinearProcessNumbered"/>
    <dgm:cxn modelId="{8731ACF6-1DF0-47F1-946A-2F9817D60793}" type="presParOf" srcId="{335A8AFE-CF4A-4604-A76B-6CB38EBEC866}" destId="{B97C1748-0BA2-469C-8099-3A3596762E9D}" srcOrd="1" destOrd="0" presId="urn:microsoft.com/office/officeart/2016/7/layout/BasicLinearProcessNumbered"/>
    <dgm:cxn modelId="{1EC6A655-51B0-4B41-979A-D2AB7C726E25}" type="presParOf" srcId="{335A8AFE-CF4A-4604-A76B-6CB38EBEC866}" destId="{2AE77625-6DDD-4CDB-8A11-721E8A9D4828}" srcOrd="2" destOrd="0" presId="urn:microsoft.com/office/officeart/2016/7/layout/BasicLinearProcessNumbered"/>
    <dgm:cxn modelId="{2D54FF51-2834-42B4-A989-57D36C1E672B}" type="presParOf" srcId="{335A8AFE-CF4A-4604-A76B-6CB38EBEC866}" destId="{A3F2B76B-D988-47CD-AA23-2E4E2EC460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51A6F5-F0D9-42BC-A1F0-DD8584B566C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8768A4-3E3D-4443-A741-2874C4B64516}">
      <dgm:prSet/>
      <dgm:spPr/>
      <dgm:t>
        <a:bodyPr/>
        <a:lstStyle/>
        <a:p>
          <a:r>
            <a:rPr lang="en-US" dirty="0"/>
            <a:t>EXPRESSION EVALUATION</a:t>
          </a:r>
        </a:p>
        <a:p>
          <a:r>
            <a:rPr lang="en-US" dirty="0"/>
            <a:t>Examples,</a:t>
          </a:r>
        </a:p>
        <a:p>
          <a:r>
            <a:rPr lang="en-US" dirty="0"/>
            <a:t>1. Symbol Balancing.</a:t>
          </a:r>
        </a:p>
        <a:p>
          <a:r>
            <a:rPr lang="en-US" dirty="0"/>
            <a:t>2. Evaluation of Infix, Prefix and Postfix Notation.</a:t>
          </a:r>
        </a:p>
      </dgm:t>
    </dgm:pt>
    <dgm:pt modelId="{F12BB7F6-C8AB-4B15-BFA1-56273046F3AA}" type="parTrans" cxnId="{E31BD5FE-F4A5-45B6-A936-05851F5FEEF1}">
      <dgm:prSet/>
      <dgm:spPr/>
      <dgm:t>
        <a:bodyPr/>
        <a:lstStyle/>
        <a:p>
          <a:endParaRPr lang="en-US"/>
        </a:p>
      </dgm:t>
    </dgm:pt>
    <dgm:pt modelId="{6995A298-A6AB-49E2-B9B5-B6E8371C693A}" type="sibTrans" cxnId="{E31BD5FE-F4A5-45B6-A936-05851F5FEE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B2FEDF2-3CAA-44CC-9F43-17D6108F19D0}">
      <dgm:prSet/>
      <dgm:spPr/>
      <dgm:t>
        <a:bodyPr/>
        <a:lstStyle/>
        <a:p>
          <a:r>
            <a:rPr lang="en-US" kern="1200" dirty="0">
              <a:latin typeface="+mn-lt"/>
              <a:ea typeface="+mn-ea"/>
              <a:cs typeface="+mn-cs"/>
            </a:rPr>
            <a:t>BACKTRACKING</a:t>
          </a:r>
        </a:p>
        <a:p>
          <a:r>
            <a:rPr lang="en-US" kern="1200" dirty="0">
              <a:latin typeface="+mn-lt"/>
              <a:ea typeface="+mn-ea"/>
              <a:cs typeface="+mn-cs"/>
            </a:rPr>
            <a:t>Examples,</a:t>
          </a:r>
        </a:p>
        <a:p>
          <a:r>
            <a:rPr lang="en-US" kern="1200" dirty="0">
              <a:latin typeface="+mn-lt"/>
              <a:ea typeface="+mn-ea"/>
              <a:cs typeface="+mn-cs"/>
            </a:rPr>
            <a:t>1. Undo operation.</a:t>
          </a:r>
        </a:p>
        <a:p>
          <a:r>
            <a:rPr lang="en-US" kern="1200" dirty="0">
              <a:latin typeface="+mn-lt"/>
              <a:ea typeface="+mn-ea"/>
              <a:cs typeface="+mn-cs"/>
            </a:rPr>
            <a:t>2. Browser URL Tracking.</a:t>
          </a:r>
        </a:p>
      </dgm:t>
    </dgm:pt>
    <dgm:pt modelId="{06CE45E4-8B84-46F7-8CDB-A2BB42D5FB6A}" type="parTrans" cxnId="{BB9792BF-2BAB-4B55-B974-23B59A91A4E9}">
      <dgm:prSet/>
      <dgm:spPr/>
      <dgm:t>
        <a:bodyPr/>
        <a:lstStyle/>
        <a:p>
          <a:endParaRPr lang="en-US"/>
        </a:p>
      </dgm:t>
    </dgm:pt>
    <dgm:pt modelId="{1FCC854C-863C-4E01-B900-79D78DBACE96}" type="sibTrans" cxnId="{BB9792BF-2BAB-4B55-B974-23B59A91A4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1CCC03E-C266-4672-92DA-FC1CD36729F6}">
      <dgm:prSet/>
      <dgm:spPr/>
      <dgm:t>
        <a:bodyPr/>
        <a:lstStyle/>
        <a:p>
          <a:r>
            <a:rPr lang="en-US" dirty="0"/>
            <a:t>COMPUTATION</a:t>
          </a:r>
        </a:p>
        <a:p>
          <a:r>
            <a:rPr lang="en-US" dirty="0"/>
            <a:t>Examples,	</a:t>
          </a:r>
        </a:p>
        <a:p>
          <a:r>
            <a:rPr lang="en-US" dirty="0"/>
            <a:t>1. Reversing a string.</a:t>
          </a:r>
        </a:p>
        <a:p>
          <a:r>
            <a:rPr lang="en-US" dirty="0"/>
            <a:t>2. Numerical Converters.</a:t>
          </a:r>
        </a:p>
        <a:p>
          <a:r>
            <a:rPr lang="en-US" dirty="0"/>
            <a:t>3. Recursive Functions.</a:t>
          </a:r>
        </a:p>
      </dgm:t>
    </dgm:pt>
    <dgm:pt modelId="{F93B6BC7-8CB1-4717-A1E3-A27924D4FFE8}" type="parTrans" cxnId="{40F6FF16-2435-4ABE-9A99-286849B49086}">
      <dgm:prSet/>
      <dgm:spPr/>
      <dgm:t>
        <a:bodyPr/>
        <a:lstStyle/>
        <a:p>
          <a:endParaRPr lang="en-US"/>
        </a:p>
      </dgm:t>
    </dgm:pt>
    <dgm:pt modelId="{8B8D1C77-4431-4CDE-BA7E-3906606DCC65}" type="sibTrans" cxnId="{40F6FF16-2435-4ABE-9A99-286849B4908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3973E3-7FF1-4528-B893-C7F1B4DE773A}" type="pres">
      <dgm:prSet presAssocID="{3451A6F5-F0D9-42BC-A1F0-DD8584B566CC}" presName="Name0" presStyleCnt="0">
        <dgm:presLayoutVars>
          <dgm:animLvl val="lvl"/>
          <dgm:resizeHandles val="exact"/>
        </dgm:presLayoutVars>
      </dgm:prSet>
      <dgm:spPr/>
    </dgm:pt>
    <dgm:pt modelId="{D4E09C5B-ECB0-4F46-BBA0-674C6F2E9034}" type="pres">
      <dgm:prSet presAssocID="{DC8768A4-3E3D-4443-A741-2874C4B64516}" presName="compositeNode" presStyleCnt="0">
        <dgm:presLayoutVars>
          <dgm:bulletEnabled val="1"/>
        </dgm:presLayoutVars>
      </dgm:prSet>
      <dgm:spPr/>
    </dgm:pt>
    <dgm:pt modelId="{82990669-B22A-4A64-998F-BE662EABB706}" type="pres">
      <dgm:prSet presAssocID="{DC8768A4-3E3D-4443-A741-2874C4B64516}" presName="bgRect" presStyleLbl="bgAccFollowNode1" presStyleIdx="0" presStyleCnt="3"/>
      <dgm:spPr/>
    </dgm:pt>
    <dgm:pt modelId="{140AE3EC-B8F3-416D-9584-D7D57A44E9BB}" type="pres">
      <dgm:prSet presAssocID="{6995A298-A6AB-49E2-B9B5-B6E8371C693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C815B6-F3B5-4C45-A10E-B88D4CE206AD}" type="pres">
      <dgm:prSet presAssocID="{DC8768A4-3E3D-4443-A741-2874C4B64516}" presName="bottomLine" presStyleLbl="alignNode1" presStyleIdx="1" presStyleCnt="6">
        <dgm:presLayoutVars/>
      </dgm:prSet>
      <dgm:spPr/>
    </dgm:pt>
    <dgm:pt modelId="{6327E3C2-F35B-4B5C-B573-94A7C5B3AF0E}" type="pres">
      <dgm:prSet presAssocID="{DC8768A4-3E3D-4443-A741-2874C4B64516}" presName="nodeText" presStyleLbl="bgAccFollowNode1" presStyleIdx="0" presStyleCnt="3">
        <dgm:presLayoutVars>
          <dgm:bulletEnabled val="1"/>
        </dgm:presLayoutVars>
      </dgm:prSet>
      <dgm:spPr/>
    </dgm:pt>
    <dgm:pt modelId="{BFC3D5BB-D4AD-4DA2-A48B-B0D987FBD79D}" type="pres">
      <dgm:prSet presAssocID="{6995A298-A6AB-49E2-B9B5-B6E8371C693A}" presName="sibTrans" presStyleCnt="0"/>
      <dgm:spPr/>
    </dgm:pt>
    <dgm:pt modelId="{ACAF1E33-3A20-4069-A143-2B535BD5EF86}" type="pres">
      <dgm:prSet presAssocID="{3B2FEDF2-3CAA-44CC-9F43-17D6108F19D0}" presName="compositeNode" presStyleCnt="0">
        <dgm:presLayoutVars>
          <dgm:bulletEnabled val="1"/>
        </dgm:presLayoutVars>
      </dgm:prSet>
      <dgm:spPr/>
    </dgm:pt>
    <dgm:pt modelId="{1DA5DA3B-804C-4CEE-B0E7-1E94018CF912}" type="pres">
      <dgm:prSet presAssocID="{3B2FEDF2-3CAA-44CC-9F43-17D6108F19D0}" presName="bgRect" presStyleLbl="bgAccFollowNode1" presStyleIdx="1" presStyleCnt="3"/>
      <dgm:spPr/>
    </dgm:pt>
    <dgm:pt modelId="{07C06A1F-A0D7-4CB6-A6C2-B1A054AD3E8D}" type="pres">
      <dgm:prSet presAssocID="{1FCC854C-863C-4E01-B900-79D78DBACE9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63E9D65-013A-4979-A47B-CEDABA0A88E4}" type="pres">
      <dgm:prSet presAssocID="{3B2FEDF2-3CAA-44CC-9F43-17D6108F19D0}" presName="bottomLine" presStyleLbl="alignNode1" presStyleIdx="3" presStyleCnt="6">
        <dgm:presLayoutVars/>
      </dgm:prSet>
      <dgm:spPr/>
    </dgm:pt>
    <dgm:pt modelId="{9290E314-28DA-437D-BE96-12EE01689AFB}" type="pres">
      <dgm:prSet presAssocID="{3B2FEDF2-3CAA-44CC-9F43-17D6108F19D0}" presName="nodeText" presStyleLbl="bgAccFollowNode1" presStyleIdx="1" presStyleCnt="3">
        <dgm:presLayoutVars>
          <dgm:bulletEnabled val="1"/>
        </dgm:presLayoutVars>
      </dgm:prSet>
      <dgm:spPr/>
    </dgm:pt>
    <dgm:pt modelId="{5D33CB4D-C5D7-4A3A-9598-68CFD2852CCD}" type="pres">
      <dgm:prSet presAssocID="{1FCC854C-863C-4E01-B900-79D78DBACE96}" presName="sibTrans" presStyleCnt="0"/>
      <dgm:spPr/>
    </dgm:pt>
    <dgm:pt modelId="{5CEC13FC-4BF1-4FCF-9905-F1ABFF143054}" type="pres">
      <dgm:prSet presAssocID="{21CCC03E-C266-4672-92DA-FC1CD36729F6}" presName="compositeNode" presStyleCnt="0">
        <dgm:presLayoutVars>
          <dgm:bulletEnabled val="1"/>
        </dgm:presLayoutVars>
      </dgm:prSet>
      <dgm:spPr/>
    </dgm:pt>
    <dgm:pt modelId="{1430285E-9D14-44ED-8849-8367C6160AF2}" type="pres">
      <dgm:prSet presAssocID="{21CCC03E-C266-4672-92DA-FC1CD36729F6}" presName="bgRect" presStyleLbl="bgAccFollowNode1" presStyleIdx="2" presStyleCnt="3"/>
      <dgm:spPr/>
    </dgm:pt>
    <dgm:pt modelId="{DB94522B-4BF6-4D82-BFDA-CF4C5B069067}" type="pres">
      <dgm:prSet presAssocID="{8B8D1C77-4431-4CDE-BA7E-3906606DCC6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0D6357-86B6-443C-B9C5-217CEFC242EF}" type="pres">
      <dgm:prSet presAssocID="{21CCC03E-C266-4672-92DA-FC1CD36729F6}" presName="bottomLine" presStyleLbl="alignNode1" presStyleIdx="5" presStyleCnt="6">
        <dgm:presLayoutVars/>
      </dgm:prSet>
      <dgm:spPr/>
    </dgm:pt>
    <dgm:pt modelId="{E30A103D-BDC3-4A24-B1AB-C2CAC9646271}" type="pres">
      <dgm:prSet presAssocID="{21CCC03E-C266-4672-92DA-FC1CD36729F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2052700-27F4-499B-966E-DF08980AB4A8}" type="presOf" srcId="{8B8D1C77-4431-4CDE-BA7E-3906606DCC65}" destId="{DB94522B-4BF6-4D82-BFDA-CF4C5B069067}" srcOrd="0" destOrd="0" presId="urn:microsoft.com/office/officeart/2016/7/layout/BasicLinearProcessNumbered"/>
    <dgm:cxn modelId="{5CFF3E03-49C5-4599-9E01-1CF3C54C4D22}" type="presOf" srcId="{3451A6F5-F0D9-42BC-A1F0-DD8584B566CC}" destId="{8C3973E3-7FF1-4528-B893-C7F1B4DE773A}" srcOrd="0" destOrd="0" presId="urn:microsoft.com/office/officeart/2016/7/layout/BasicLinearProcessNumbered"/>
    <dgm:cxn modelId="{40F6FF16-2435-4ABE-9A99-286849B49086}" srcId="{3451A6F5-F0D9-42BC-A1F0-DD8584B566CC}" destId="{21CCC03E-C266-4672-92DA-FC1CD36729F6}" srcOrd="2" destOrd="0" parTransId="{F93B6BC7-8CB1-4717-A1E3-A27924D4FFE8}" sibTransId="{8B8D1C77-4431-4CDE-BA7E-3906606DCC65}"/>
    <dgm:cxn modelId="{70E3AB1A-C27A-4AE2-B007-A3B8942197E0}" type="presOf" srcId="{3B2FEDF2-3CAA-44CC-9F43-17D6108F19D0}" destId="{9290E314-28DA-437D-BE96-12EE01689AFB}" srcOrd="1" destOrd="0" presId="urn:microsoft.com/office/officeart/2016/7/layout/BasicLinearProcessNumbered"/>
    <dgm:cxn modelId="{03D4C71A-9087-4762-BD91-4CBAB97471FD}" type="presOf" srcId="{DC8768A4-3E3D-4443-A741-2874C4B64516}" destId="{82990669-B22A-4A64-998F-BE662EABB706}" srcOrd="0" destOrd="0" presId="urn:microsoft.com/office/officeart/2016/7/layout/BasicLinearProcessNumbered"/>
    <dgm:cxn modelId="{1D5F1D1C-4D26-4AC9-AAC3-7445CE4CF394}" type="presOf" srcId="{3B2FEDF2-3CAA-44CC-9F43-17D6108F19D0}" destId="{1DA5DA3B-804C-4CEE-B0E7-1E94018CF912}" srcOrd="0" destOrd="0" presId="urn:microsoft.com/office/officeart/2016/7/layout/BasicLinearProcessNumbered"/>
    <dgm:cxn modelId="{79BEDB38-76FD-4CEA-94C0-125730820D10}" type="presOf" srcId="{21CCC03E-C266-4672-92DA-FC1CD36729F6}" destId="{1430285E-9D14-44ED-8849-8367C6160AF2}" srcOrd="0" destOrd="0" presId="urn:microsoft.com/office/officeart/2016/7/layout/BasicLinearProcessNumbered"/>
    <dgm:cxn modelId="{6C593B6D-70FE-4941-8B37-A9DADD920933}" type="presOf" srcId="{DC8768A4-3E3D-4443-A741-2874C4B64516}" destId="{6327E3C2-F35B-4B5C-B573-94A7C5B3AF0E}" srcOrd="1" destOrd="0" presId="urn:microsoft.com/office/officeart/2016/7/layout/BasicLinearProcessNumbered"/>
    <dgm:cxn modelId="{8AECFA91-D96F-46BA-808D-5FD2A9120F49}" type="presOf" srcId="{6995A298-A6AB-49E2-B9B5-B6E8371C693A}" destId="{140AE3EC-B8F3-416D-9584-D7D57A44E9BB}" srcOrd="0" destOrd="0" presId="urn:microsoft.com/office/officeart/2016/7/layout/BasicLinearProcessNumbered"/>
    <dgm:cxn modelId="{BB9792BF-2BAB-4B55-B974-23B59A91A4E9}" srcId="{3451A6F5-F0D9-42BC-A1F0-DD8584B566CC}" destId="{3B2FEDF2-3CAA-44CC-9F43-17D6108F19D0}" srcOrd="1" destOrd="0" parTransId="{06CE45E4-8B84-46F7-8CDB-A2BB42D5FB6A}" sibTransId="{1FCC854C-863C-4E01-B900-79D78DBACE96}"/>
    <dgm:cxn modelId="{6C71CFE5-D4F9-43E4-95EF-5596CD72B90F}" type="presOf" srcId="{21CCC03E-C266-4672-92DA-FC1CD36729F6}" destId="{E30A103D-BDC3-4A24-B1AB-C2CAC9646271}" srcOrd="1" destOrd="0" presId="urn:microsoft.com/office/officeart/2016/7/layout/BasicLinearProcessNumbered"/>
    <dgm:cxn modelId="{CF3710F1-BAF7-41AB-AC9E-7E7155C10046}" type="presOf" srcId="{1FCC854C-863C-4E01-B900-79D78DBACE96}" destId="{07C06A1F-A0D7-4CB6-A6C2-B1A054AD3E8D}" srcOrd="0" destOrd="0" presId="urn:microsoft.com/office/officeart/2016/7/layout/BasicLinearProcessNumbered"/>
    <dgm:cxn modelId="{E31BD5FE-F4A5-45B6-A936-05851F5FEEF1}" srcId="{3451A6F5-F0D9-42BC-A1F0-DD8584B566CC}" destId="{DC8768A4-3E3D-4443-A741-2874C4B64516}" srcOrd="0" destOrd="0" parTransId="{F12BB7F6-C8AB-4B15-BFA1-56273046F3AA}" sibTransId="{6995A298-A6AB-49E2-B9B5-B6E8371C693A}"/>
    <dgm:cxn modelId="{58353850-7B37-43F6-B149-611ECD67B4B7}" type="presParOf" srcId="{8C3973E3-7FF1-4528-B893-C7F1B4DE773A}" destId="{D4E09C5B-ECB0-4F46-BBA0-674C6F2E9034}" srcOrd="0" destOrd="0" presId="urn:microsoft.com/office/officeart/2016/7/layout/BasicLinearProcessNumbered"/>
    <dgm:cxn modelId="{E21C34C4-D963-4689-A137-0CEFF3BE3653}" type="presParOf" srcId="{D4E09C5B-ECB0-4F46-BBA0-674C6F2E9034}" destId="{82990669-B22A-4A64-998F-BE662EABB706}" srcOrd="0" destOrd="0" presId="urn:microsoft.com/office/officeart/2016/7/layout/BasicLinearProcessNumbered"/>
    <dgm:cxn modelId="{775CE1AC-BE1A-4825-B121-5018013A61D7}" type="presParOf" srcId="{D4E09C5B-ECB0-4F46-BBA0-674C6F2E9034}" destId="{140AE3EC-B8F3-416D-9584-D7D57A44E9BB}" srcOrd="1" destOrd="0" presId="urn:microsoft.com/office/officeart/2016/7/layout/BasicLinearProcessNumbered"/>
    <dgm:cxn modelId="{A3EE6B98-DDE4-4C1E-B5E3-4AA81A0735B6}" type="presParOf" srcId="{D4E09C5B-ECB0-4F46-BBA0-674C6F2E9034}" destId="{18C815B6-F3B5-4C45-A10E-B88D4CE206AD}" srcOrd="2" destOrd="0" presId="urn:microsoft.com/office/officeart/2016/7/layout/BasicLinearProcessNumbered"/>
    <dgm:cxn modelId="{658AAB0A-E551-4D93-A708-3A2CBE654E13}" type="presParOf" srcId="{D4E09C5B-ECB0-4F46-BBA0-674C6F2E9034}" destId="{6327E3C2-F35B-4B5C-B573-94A7C5B3AF0E}" srcOrd="3" destOrd="0" presId="urn:microsoft.com/office/officeart/2016/7/layout/BasicLinearProcessNumbered"/>
    <dgm:cxn modelId="{A500B9F7-4F4B-4116-9EAE-78C4500416D0}" type="presParOf" srcId="{8C3973E3-7FF1-4528-B893-C7F1B4DE773A}" destId="{BFC3D5BB-D4AD-4DA2-A48B-B0D987FBD79D}" srcOrd="1" destOrd="0" presId="urn:microsoft.com/office/officeart/2016/7/layout/BasicLinearProcessNumbered"/>
    <dgm:cxn modelId="{0CE36539-2D63-4106-AC3C-B6DDF686742F}" type="presParOf" srcId="{8C3973E3-7FF1-4528-B893-C7F1B4DE773A}" destId="{ACAF1E33-3A20-4069-A143-2B535BD5EF86}" srcOrd="2" destOrd="0" presId="urn:microsoft.com/office/officeart/2016/7/layout/BasicLinearProcessNumbered"/>
    <dgm:cxn modelId="{64AB7606-5B88-4B15-9650-371BBAE5B684}" type="presParOf" srcId="{ACAF1E33-3A20-4069-A143-2B535BD5EF86}" destId="{1DA5DA3B-804C-4CEE-B0E7-1E94018CF912}" srcOrd="0" destOrd="0" presId="urn:microsoft.com/office/officeart/2016/7/layout/BasicLinearProcessNumbered"/>
    <dgm:cxn modelId="{220AE252-0406-4DDD-A11B-F7DAAF154E50}" type="presParOf" srcId="{ACAF1E33-3A20-4069-A143-2B535BD5EF86}" destId="{07C06A1F-A0D7-4CB6-A6C2-B1A054AD3E8D}" srcOrd="1" destOrd="0" presId="urn:microsoft.com/office/officeart/2016/7/layout/BasicLinearProcessNumbered"/>
    <dgm:cxn modelId="{F3210BE3-2464-4BAD-99B0-B4BAEC180440}" type="presParOf" srcId="{ACAF1E33-3A20-4069-A143-2B535BD5EF86}" destId="{263E9D65-013A-4979-A47B-CEDABA0A88E4}" srcOrd="2" destOrd="0" presId="urn:microsoft.com/office/officeart/2016/7/layout/BasicLinearProcessNumbered"/>
    <dgm:cxn modelId="{5B780D52-7D49-4B2D-B646-140872FEA81D}" type="presParOf" srcId="{ACAF1E33-3A20-4069-A143-2B535BD5EF86}" destId="{9290E314-28DA-437D-BE96-12EE01689AFB}" srcOrd="3" destOrd="0" presId="urn:microsoft.com/office/officeart/2016/7/layout/BasicLinearProcessNumbered"/>
    <dgm:cxn modelId="{84F4CA78-CBA1-49EE-AB7E-1B9D79DBE0E7}" type="presParOf" srcId="{8C3973E3-7FF1-4528-B893-C7F1B4DE773A}" destId="{5D33CB4D-C5D7-4A3A-9598-68CFD2852CCD}" srcOrd="3" destOrd="0" presId="urn:microsoft.com/office/officeart/2016/7/layout/BasicLinearProcessNumbered"/>
    <dgm:cxn modelId="{E126E79D-11CD-434F-9167-087F1531519E}" type="presParOf" srcId="{8C3973E3-7FF1-4528-B893-C7F1B4DE773A}" destId="{5CEC13FC-4BF1-4FCF-9905-F1ABFF143054}" srcOrd="4" destOrd="0" presId="urn:microsoft.com/office/officeart/2016/7/layout/BasicLinearProcessNumbered"/>
    <dgm:cxn modelId="{1CCE06AD-10C9-4452-B0E5-6616D0FDE569}" type="presParOf" srcId="{5CEC13FC-4BF1-4FCF-9905-F1ABFF143054}" destId="{1430285E-9D14-44ED-8849-8367C6160AF2}" srcOrd="0" destOrd="0" presId="urn:microsoft.com/office/officeart/2016/7/layout/BasicLinearProcessNumbered"/>
    <dgm:cxn modelId="{9339D498-8A76-4FFF-95A7-A97F414C2A5F}" type="presParOf" srcId="{5CEC13FC-4BF1-4FCF-9905-F1ABFF143054}" destId="{DB94522B-4BF6-4D82-BFDA-CF4C5B069067}" srcOrd="1" destOrd="0" presId="urn:microsoft.com/office/officeart/2016/7/layout/BasicLinearProcessNumbered"/>
    <dgm:cxn modelId="{87343636-5F6C-4ADF-B5A0-649D46DB035C}" type="presParOf" srcId="{5CEC13FC-4BF1-4FCF-9905-F1ABFF143054}" destId="{140D6357-86B6-443C-B9C5-217CEFC242EF}" srcOrd="2" destOrd="0" presId="urn:microsoft.com/office/officeart/2016/7/layout/BasicLinearProcessNumbered"/>
    <dgm:cxn modelId="{62497DCD-FDAE-4609-A2C7-F363D589B6F3}" type="presParOf" srcId="{5CEC13FC-4BF1-4FCF-9905-F1ABFF143054}" destId="{E30A103D-BDC3-4A24-B1AB-C2CAC964627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5243-04E1-48B8-95ED-8052168CCFBA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understand Abstract Data Types such as Linear Data Structures</a:t>
          </a:r>
        </a:p>
      </dsp:txBody>
      <dsp:txXfrm>
        <a:off x="0" y="1274949"/>
        <a:ext cx="3405187" cy="2013078"/>
      </dsp:txXfrm>
    </dsp:sp>
    <dsp:sp modelId="{F9D62F5E-1228-4DBA-BA84-80F3509399D8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2F1680E5-65A6-4C75-A2BF-C1F4F266D762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1AB0D-4EF6-460B-A4CD-0B7F372C57FA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Implement ADTs using Python</a:t>
          </a:r>
        </a:p>
      </dsp:txBody>
      <dsp:txXfrm>
        <a:off x="3745706" y="1274949"/>
        <a:ext cx="3405187" cy="2013078"/>
      </dsp:txXfrm>
    </dsp:sp>
    <dsp:sp modelId="{010F13AB-0AE8-492F-93C1-866B1DF677C8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3E2F7AE8-F1E1-431B-87D5-BA24C08A4124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37553-5314-4CD9-BD19-39315FC1B7EB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Identify Use Cases for these Structures</a:t>
          </a:r>
        </a:p>
      </dsp:txBody>
      <dsp:txXfrm>
        <a:off x="7491412" y="1274949"/>
        <a:ext cx="3405187" cy="2013078"/>
      </dsp:txXfrm>
    </dsp:sp>
    <dsp:sp modelId="{C7525B84-95F1-4005-BA0F-9F20CD17F7CD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6C819C38-C6A3-44C3-825E-A76904AAA24C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C9BFB-A5C4-41AD-A741-A8F3001B40B3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 Data Structures arrange and traverse the data elements in a sequential approach</a:t>
          </a:r>
        </a:p>
      </dsp:txBody>
      <dsp:txXfrm>
        <a:off x="0" y="1274949"/>
        <a:ext cx="3405187" cy="2013078"/>
      </dsp:txXfrm>
    </dsp:sp>
    <dsp:sp modelId="{0800E6E9-F14D-474D-B649-442670EDB983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5F47EFBE-F48B-4647-9DA6-392A5DDD0072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3E49B-6EA1-428E-8FE7-DEAA81291CE3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Examples of simple yet powerful linear data structures are Stacks, queues, deques, and lists</a:t>
          </a:r>
        </a:p>
      </dsp:txBody>
      <dsp:txXfrm>
        <a:off x="3745706" y="1274949"/>
        <a:ext cx="3405187" cy="2013078"/>
      </dsp:txXfrm>
    </dsp:sp>
    <dsp:sp modelId="{8D4A8433-BBCC-4189-BCDD-FE9D72E7E1D5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BE5514FB-8FDB-4743-89F2-8806F110E08A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1B955-4961-4B8B-AC41-290F92991B26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Since they have a linear structure, the entry and exit point for the data elements is of great importance</a:t>
          </a:r>
        </a:p>
      </dsp:txBody>
      <dsp:txXfrm>
        <a:off x="7491412" y="1274949"/>
        <a:ext cx="3405187" cy="2013078"/>
      </dsp:txXfrm>
    </dsp:sp>
    <dsp:sp modelId="{BD84DCD7-02D4-4506-BF2E-4A8DB0258C66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A51DA404-340E-4CC1-9D40-739C0A733C33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F7A0E-41A3-412E-BBDA-1B4399AF090D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One of the most common data structure, sometimes referred to as “Push-down-stack”</a:t>
          </a:r>
        </a:p>
      </dsp:txBody>
      <dsp:txXfrm>
        <a:off x="0" y="1274949"/>
        <a:ext cx="3405187" cy="2013078"/>
      </dsp:txXfrm>
    </dsp:sp>
    <dsp:sp modelId="{6CAB3FD0-F7C8-4C00-B11F-90880B67A864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6C8865CA-F35D-483B-BD4B-7D7164EE5CFD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92FD-245A-4F3B-AE98-3B9DFABB53AD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is an ordered collection of data items (can be heterogenous) that follows the “LIFO” ordering principle</a:t>
          </a:r>
        </a:p>
      </dsp:txBody>
      <dsp:txXfrm>
        <a:off x="3745706" y="1274949"/>
        <a:ext cx="3405187" cy="2013078"/>
      </dsp:txXfrm>
    </dsp:sp>
    <dsp:sp modelId="{EE1A9467-2A47-4C2B-8627-D1C16E2EDA41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78890582-0AFE-4802-9AAB-649C76456298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B7F8-C681-42A0-9F5D-5CDC534B4605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elements are added and removed from one end of the structure, called the “Top”</a:t>
          </a:r>
        </a:p>
      </dsp:txBody>
      <dsp:txXfrm>
        <a:off x="7491412" y="1274949"/>
        <a:ext cx="3405187" cy="2013078"/>
      </dsp:txXfrm>
    </dsp:sp>
    <dsp:sp modelId="{BEE4DA6D-47DA-405E-9562-158FB1A8A97D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048428C1-F60C-481B-BC08-41190AA03CBC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71971-5E04-4F64-BFE0-F90F695C63C5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data structure is a physical implementation of an abstract data type. Remember that an ADT is only a Mathematical Model.</a:t>
          </a:r>
        </a:p>
      </dsp:txBody>
      <dsp:txXfrm>
        <a:off x="0" y="1274949"/>
        <a:ext cx="3405187" cy="2013078"/>
      </dsp:txXfrm>
    </dsp:sp>
    <dsp:sp modelId="{F19150B2-73C3-4F0C-9999-327518350B13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AE313B9F-8031-478B-A387-8D73F653C59D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1268A-599E-4ECF-8C56-461ECACB4D37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abstract data type can be best given a physical structure using the power of Object oriented programming.</a:t>
          </a:r>
        </a:p>
      </dsp:txBody>
      <dsp:txXfrm>
        <a:off x="3745706" y="1274949"/>
        <a:ext cx="3405187" cy="2013078"/>
      </dsp:txXfrm>
    </dsp:sp>
    <dsp:sp modelId="{88C2389F-46DB-4A2A-A115-E79200E62F87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ED4F7DC6-FFBA-410C-875C-1633001D75EB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6881-46BC-4986-B0B8-43FF78574961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Since a Stack is a collection of elements, we could utilize the in-built advantages and simplicity of the primitive collection types in Python.</a:t>
          </a:r>
        </a:p>
      </dsp:txBody>
      <dsp:txXfrm>
        <a:off x="7491412" y="1274949"/>
        <a:ext cx="3405187" cy="2013078"/>
      </dsp:txXfrm>
    </dsp:sp>
    <dsp:sp modelId="{E728175E-25EF-4B19-8A17-EF5D70DA3272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D6393A8D-B7D9-43C7-9D12-FDE7F978965E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E6A62-CEFB-4853-A562-729ECB5110B4}">
      <dsp:nvSpPr>
        <dsp:cNvPr id="0" name=""/>
        <dsp:cNvSpPr/>
      </dsp:nvSpPr>
      <dsp:spPr>
        <a:xfrm>
          <a:off x="0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Classes provide a common template for creating instances of the same type and adding behavior to them.</a:t>
          </a:r>
        </a:p>
      </dsp:txBody>
      <dsp:txXfrm>
        <a:off x="0" y="1274949"/>
        <a:ext cx="3405187" cy="2013078"/>
      </dsp:txXfrm>
    </dsp:sp>
    <dsp:sp modelId="{239A8C36-4A16-4336-90B0-048F24CAB2BE}">
      <dsp:nvSpPr>
        <dsp:cNvPr id="0" name=""/>
        <dsp:cNvSpPr/>
      </dsp:nvSpPr>
      <dsp:spPr>
        <a:xfrm>
          <a:off x="1199324" y="335512"/>
          <a:ext cx="1006539" cy="10065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46728" y="482916"/>
        <a:ext cx="711731" cy="711731"/>
      </dsp:txXfrm>
    </dsp:sp>
    <dsp:sp modelId="{D1D6E4F4-85CE-40E4-84D6-E9E630D319EA}">
      <dsp:nvSpPr>
        <dsp:cNvPr id="0" name=""/>
        <dsp:cNvSpPr/>
      </dsp:nvSpPr>
      <dsp:spPr>
        <a:xfrm>
          <a:off x="0" y="3355058"/>
          <a:ext cx="3405187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9253-63EB-4043-A358-2404D1C7B7EF}">
      <dsp:nvSpPr>
        <dsp:cNvPr id="0" name=""/>
        <dsp:cNvSpPr/>
      </dsp:nvSpPr>
      <dsp:spPr>
        <a:xfrm>
          <a:off x="3745706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Behavior can be defined by functions created within the class statements.</a:t>
          </a:r>
        </a:p>
      </dsp:txBody>
      <dsp:txXfrm>
        <a:off x="3745706" y="1274949"/>
        <a:ext cx="3405187" cy="2013078"/>
      </dsp:txXfrm>
    </dsp:sp>
    <dsp:sp modelId="{4BC94FCD-C2A7-4A09-8F4A-9210706443A3}">
      <dsp:nvSpPr>
        <dsp:cNvPr id="0" name=""/>
        <dsp:cNvSpPr/>
      </dsp:nvSpPr>
      <dsp:spPr>
        <a:xfrm>
          <a:off x="4945030" y="335512"/>
          <a:ext cx="1006539" cy="1006539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92434" y="482916"/>
        <a:ext cx="711731" cy="711731"/>
      </dsp:txXfrm>
    </dsp:sp>
    <dsp:sp modelId="{DCD06F66-EB13-4740-8040-D1F26DAFFAC7}">
      <dsp:nvSpPr>
        <dsp:cNvPr id="0" name=""/>
        <dsp:cNvSpPr/>
      </dsp:nvSpPr>
      <dsp:spPr>
        <a:xfrm>
          <a:off x="3745706" y="3355058"/>
          <a:ext cx="3405187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F54B6-8909-40B2-8CF6-F42941BA58E6}">
      <dsp:nvSpPr>
        <dsp:cNvPr id="0" name=""/>
        <dsp:cNvSpPr/>
      </dsp:nvSpPr>
      <dsp:spPr>
        <a:xfrm>
          <a:off x="7491412" y="0"/>
          <a:ext cx="3405187" cy="335513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82" tIns="330200" rIns="26548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Functions attach attributes to the class object that can be inherited by all instances and subclasses.</a:t>
          </a:r>
        </a:p>
      </dsp:txBody>
      <dsp:txXfrm>
        <a:off x="7491412" y="1274949"/>
        <a:ext cx="3405187" cy="2013078"/>
      </dsp:txXfrm>
    </dsp:sp>
    <dsp:sp modelId="{68E7F2E0-3E87-4272-97C5-4AF91AABB248}">
      <dsp:nvSpPr>
        <dsp:cNvPr id="0" name=""/>
        <dsp:cNvSpPr/>
      </dsp:nvSpPr>
      <dsp:spPr>
        <a:xfrm>
          <a:off x="8690736" y="335512"/>
          <a:ext cx="1006539" cy="1006539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74" tIns="12700" rIns="784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8140" y="482916"/>
        <a:ext cx="711731" cy="711731"/>
      </dsp:txXfrm>
    </dsp:sp>
    <dsp:sp modelId="{1668DADE-5EB8-4A08-8997-6A9A23250795}">
      <dsp:nvSpPr>
        <dsp:cNvPr id="0" name=""/>
        <dsp:cNvSpPr/>
      </dsp:nvSpPr>
      <dsp:spPr>
        <a:xfrm>
          <a:off x="7491412" y="3355058"/>
          <a:ext cx="3405187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DADA4-D906-43D9-938A-1829F47C0A38}">
      <dsp:nvSpPr>
        <dsp:cNvPr id="0" name=""/>
        <dsp:cNvSpPr/>
      </dsp:nvSpPr>
      <dsp:spPr>
        <a:xfrm>
          <a:off x="0" y="0"/>
          <a:ext cx="9720262" cy="402272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29" tIns="330200" rIns="7578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 Stack: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def __</a:t>
          </a:r>
          <a:r>
            <a:rPr lang="en-US" sz="2600" kern="1200" dirty="0" err="1"/>
            <a:t>init</a:t>
          </a:r>
          <a:r>
            <a:rPr lang="en-US" sz="2600" kern="1200" dirty="0"/>
            <a:t>__(self):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		</a:t>
          </a:r>
          <a:r>
            <a:rPr lang="en-US" sz="2600" kern="1200" dirty="0" err="1"/>
            <a:t>self.items</a:t>
          </a:r>
          <a:r>
            <a:rPr lang="en-US" sz="2600" kern="1200" dirty="0"/>
            <a:t> = []</a:t>
          </a:r>
        </a:p>
      </dsp:txBody>
      <dsp:txXfrm>
        <a:off x="0" y="1528635"/>
        <a:ext cx="9720262" cy="2413635"/>
      </dsp:txXfrm>
    </dsp:sp>
    <dsp:sp modelId="{B97C1748-0BA2-469C-8099-3A3596762E9D}">
      <dsp:nvSpPr>
        <dsp:cNvPr id="0" name=""/>
        <dsp:cNvSpPr/>
      </dsp:nvSpPr>
      <dsp:spPr>
        <a:xfrm flipV="1">
          <a:off x="9169923" y="3464348"/>
          <a:ext cx="260467" cy="245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88" tIns="12700" rIns="94088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10800000">
        <a:off x="9208068" y="3500319"/>
        <a:ext cx="184177" cy="173681"/>
      </dsp:txXfrm>
    </dsp:sp>
    <dsp:sp modelId="{2AE77625-6DDD-4CDB-8A11-721E8A9D4828}">
      <dsp:nvSpPr>
        <dsp:cNvPr id="0" name=""/>
        <dsp:cNvSpPr/>
      </dsp:nvSpPr>
      <dsp:spPr>
        <a:xfrm>
          <a:off x="0" y="4022653"/>
          <a:ext cx="97202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90669-B22A-4A64-998F-BE662EABB706}">
      <dsp:nvSpPr>
        <dsp:cNvPr id="0" name=""/>
        <dsp:cNvSpPr/>
      </dsp:nvSpPr>
      <dsp:spPr>
        <a:xfrm>
          <a:off x="0" y="0"/>
          <a:ext cx="3482081" cy="36272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77" tIns="330200" rIns="27147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EXPRESSION EVALUATION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Examples,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Symbol Balancing.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Evaluation of Infix, Prefix and Postfix Notation.</a:t>
          </a:r>
        </a:p>
      </dsp:txBody>
      <dsp:txXfrm>
        <a:off x="0" y="1378367"/>
        <a:ext cx="3482081" cy="2176369"/>
      </dsp:txXfrm>
    </dsp:sp>
    <dsp:sp modelId="{140AE3EC-B8F3-416D-9584-D7D57A44E9BB}">
      <dsp:nvSpPr>
        <dsp:cNvPr id="0" name=""/>
        <dsp:cNvSpPr/>
      </dsp:nvSpPr>
      <dsp:spPr>
        <a:xfrm>
          <a:off x="1196948" y="362728"/>
          <a:ext cx="1088184" cy="10881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12700" rIns="848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56309" y="522089"/>
        <a:ext cx="769462" cy="769462"/>
      </dsp:txXfrm>
    </dsp:sp>
    <dsp:sp modelId="{18C815B6-F3B5-4C45-A10E-B88D4CE206AD}">
      <dsp:nvSpPr>
        <dsp:cNvPr id="0" name=""/>
        <dsp:cNvSpPr/>
      </dsp:nvSpPr>
      <dsp:spPr>
        <a:xfrm>
          <a:off x="0" y="3627210"/>
          <a:ext cx="3482081" cy="72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DA3B-804C-4CEE-B0E7-1E94018CF912}">
      <dsp:nvSpPr>
        <dsp:cNvPr id="0" name=""/>
        <dsp:cNvSpPr/>
      </dsp:nvSpPr>
      <dsp:spPr>
        <a:xfrm>
          <a:off x="3830290" y="0"/>
          <a:ext cx="3482081" cy="3627282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77" tIns="330200" rIns="27147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BACKTRACKING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Examples,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1. Undo operation.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  <a:ea typeface="+mn-ea"/>
              <a:cs typeface="+mn-cs"/>
            </a:rPr>
            <a:t>2. Browser URL Tracking.</a:t>
          </a:r>
        </a:p>
      </dsp:txBody>
      <dsp:txXfrm>
        <a:off x="3830290" y="1378367"/>
        <a:ext cx="3482081" cy="2176369"/>
      </dsp:txXfrm>
    </dsp:sp>
    <dsp:sp modelId="{07C06A1F-A0D7-4CB6-A6C2-B1A054AD3E8D}">
      <dsp:nvSpPr>
        <dsp:cNvPr id="0" name=""/>
        <dsp:cNvSpPr/>
      </dsp:nvSpPr>
      <dsp:spPr>
        <a:xfrm>
          <a:off x="5027238" y="362728"/>
          <a:ext cx="1088184" cy="1088184"/>
        </a:xfrm>
        <a:prstGeom prst="ellips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12700" rIns="848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86599" y="522089"/>
        <a:ext cx="769462" cy="769462"/>
      </dsp:txXfrm>
    </dsp:sp>
    <dsp:sp modelId="{263E9D65-013A-4979-A47B-CEDABA0A88E4}">
      <dsp:nvSpPr>
        <dsp:cNvPr id="0" name=""/>
        <dsp:cNvSpPr/>
      </dsp:nvSpPr>
      <dsp:spPr>
        <a:xfrm>
          <a:off x="3830290" y="3627210"/>
          <a:ext cx="3482081" cy="72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285E-9D14-44ED-8849-8367C6160AF2}">
      <dsp:nvSpPr>
        <dsp:cNvPr id="0" name=""/>
        <dsp:cNvSpPr/>
      </dsp:nvSpPr>
      <dsp:spPr>
        <a:xfrm>
          <a:off x="7660580" y="0"/>
          <a:ext cx="3482081" cy="362728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477" tIns="330200" rIns="27147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Examples,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Reversing a string.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Numerical Converters.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Recursive Functions.</a:t>
          </a:r>
        </a:p>
      </dsp:txBody>
      <dsp:txXfrm>
        <a:off x="7660580" y="1378367"/>
        <a:ext cx="3482081" cy="2176369"/>
      </dsp:txXfrm>
    </dsp:sp>
    <dsp:sp modelId="{DB94522B-4BF6-4D82-BFDA-CF4C5B069067}">
      <dsp:nvSpPr>
        <dsp:cNvPr id="0" name=""/>
        <dsp:cNvSpPr/>
      </dsp:nvSpPr>
      <dsp:spPr>
        <a:xfrm>
          <a:off x="8857528" y="362728"/>
          <a:ext cx="1088184" cy="1088184"/>
        </a:xfrm>
        <a:prstGeom prst="ellips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39" tIns="12700" rIns="848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016889" y="522089"/>
        <a:ext cx="769462" cy="769462"/>
      </dsp:txXfrm>
    </dsp:sp>
    <dsp:sp modelId="{140D6357-86B6-443C-B9C5-217CEFC242EF}">
      <dsp:nvSpPr>
        <dsp:cNvPr id="0" name=""/>
        <dsp:cNvSpPr/>
      </dsp:nvSpPr>
      <dsp:spPr>
        <a:xfrm>
          <a:off x="7660580" y="3627210"/>
          <a:ext cx="3482081" cy="72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CCD2-9FED-43FC-81A1-3F60BF41C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1 - BASIC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D74AF-8D43-4E0A-8E9C-D9A7045BF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&amp; Deepak</a:t>
            </a:r>
          </a:p>
        </p:txBody>
      </p:sp>
    </p:spTree>
    <p:extLst>
      <p:ext uri="{BB962C8B-B14F-4D97-AF65-F5344CB8AC3E}">
        <p14:creationId xmlns:p14="http://schemas.microsoft.com/office/powerpoint/2010/main" val="37412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184E1A-F669-4ED7-9E0E-9A5B3618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REASONS TO USE OBJECTED ORIENTED APPROACH</a:t>
            </a:r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0683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5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DD33-6BF0-4CFF-9ECD-F1C9DC0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The constructor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7035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55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8953-26BA-4F60-9DC2-D1B14CEE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ALL THE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0C03-D5C0-4A88-BCC6-DFFBAA83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60776"/>
            <a:ext cx="9829801" cy="4555974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is_empty</a:t>
            </a:r>
            <a:r>
              <a:rPr lang="en-US" dirty="0"/>
              <a:t>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self.items</a:t>
            </a:r>
            <a:r>
              <a:rPr lang="en-US" dirty="0"/>
              <a:t> == []</a:t>
            </a:r>
          </a:p>
          <a:p>
            <a:r>
              <a:rPr lang="en-US" dirty="0"/>
              <a:t>def push(self, item):</a:t>
            </a:r>
          </a:p>
          <a:p>
            <a:pPr marL="128016" lvl="1" indent="0">
              <a:buNone/>
            </a:pPr>
            <a:r>
              <a:rPr lang="en-US" dirty="0"/>
              <a:t>	</a:t>
            </a:r>
            <a:r>
              <a:rPr lang="en-US" dirty="0" err="1"/>
              <a:t>self.items.append</a:t>
            </a:r>
            <a:r>
              <a:rPr lang="en-US" dirty="0"/>
              <a:t>(item)</a:t>
            </a:r>
          </a:p>
          <a:p>
            <a:r>
              <a:rPr lang="en-US" dirty="0"/>
              <a:t>def pop(self):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self.items.pop</a:t>
            </a:r>
            <a:r>
              <a:rPr lang="en-US" dirty="0"/>
              <a:t>()</a:t>
            </a:r>
          </a:p>
          <a:p>
            <a:r>
              <a:rPr lang="en-US" dirty="0"/>
              <a:t>def top(self):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self.items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)-1]</a:t>
            </a:r>
          </a:p>
          <a:p>
            <a:r>
              <a:rPr lang="en-US" dirty="0"/>
              <a:t>def size(self):</a:t>
            </a:r>
          </a:p>
          <a:p>
            <a:pPr marL="128016" lvl="1" indent="0">
              <a:buNone/>
            </a:pPr>
            <a:r>
              <a:rPr lang="en-US" dirty="0"/>
              <a:t>	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self.items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07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15E2-61D5-45B5-8888-1708492E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6100-B244-4787-B015-89FFE93D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We could choose to implement the stack using a list where the top is at the beginning instead of at the end.</a:t>
            </a:r>
          </a:p>
          <a:p>
            <a:r>
              <a:rPr lang="en-US" sz="2800" dirty="0"/>
              <a:t>This ability to change the physical implementation while maintaining the logical characteristics is an example of abstraction at work.</a:t>
            </a:r>
          </a:p>
          <a:p>
            <a:r>
              <a:rPr lang="en-US" sz="2800" dirty="0"/>
              <a:t>The key differences in the implementation are,</a:t>
            </a:r>
          </a:p>
          <a:p>
            <a:pPr marL="128016" lvl="1" indent="0">
              <a:buNone/>
            </a:pPr>
            <a:r>
              <a:rPr lang="en-US" sz="2400" dirty="0"/>
              <a:t>1. The append and pop() operations are both 𝑂(1) in the original implementation. </a:t>
            </a:r>
          </a:p>
          <a:p>
            <a:pPr marL="128016" lvl="1" indent="0">
              <a:buNone/>
            </a:pPr>
            <a:r>
              <a:rPr lang="en-US" sz="2400" dirty="0"/>
              <a:t>2. It will perform push and pop in constant time no matter how many items are on the stack. </a:t>
            </a:r>
          </a:p>
          <a:p>
            <a:pPr marL="128016" lvl="1" indent="0">
              <a:buNone/>
            </a:pPr>
            <a:r>
              <a:rPr lang="en-US" sz="2400" dirty="0"/>
              <a:t>3. The performance of the alternative implementation suffers in this area; for a stack of size 𝑛, the insert(0) and pop(0) operations will both require 𝑂(𝑛).</a:t>
            </a:r>
          </a:p>
        </p:txBody>
      </p:sp>
    </p:spTree>
    <p:extLst>
      <p:ext uri="{BB962C8B-B14F-4D97-AF65-F5344CB8AC3E}">
        <p14:creationId xmlns:p14="http://schemas.microsoft.com/office/powerpoint/2010/main" val="427202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DB5391-DEDD-4C7A-8877-C00352FD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 WHAT ARE THEY USED FOR?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374283"/>
              </p:ext>
            </p:extLst>
          </p:nvPr>
        </p:nvGraphicFramePr>
        <p:xfrm>
          <a:off x="642938" y="642938"/>
          <a:ext cx="11142662" cy="362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98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17AA-CDA5-45EC-AD89-2686A6EC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E402-4F3C-4CB3-B7CF-958D4A9D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https://github.com/vivek14632/Python-Workshop/tree/master/Data%20Structures%20%26%20Algorithms/Chapter%203/Abstract%20Data%20Structures/Stack</a:t>
            </a:r>
          </a:p>
        </p:txBody>
      </p:sp>
    </p:spTree>
    <p:extLst>
      <p:ext uri="{BB962C8B-B14F-4D97-AF65-F5344CB8AC3E}">
        <p14:creationId xmlns:p14="http://schemas.microsoft.com/office/powerpoint/2010/main" val="22486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65802A-043F-4C15-ACB9-E690392E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0558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C3B8B6-3048-4BD5-8847-725C3830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DATA STRUCTURES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5129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AF86B0-0A11-426F-B355-206BF857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STACKS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9974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47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7107-763D-4485-9C95-47AB859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64D1-8558-4E92-9311-52122D7E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40213-054A-4493-A8E1-359B9535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18310"/>
            <a:ext cx="9229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5D74-1532-498E-B507-33719043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 Continued..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0086AD-78D6-4F17-9B9D-8177B1D1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9" y="1808480"/>
            <a:ext cx="8617712" cy="44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0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6982-7E9E-48CE-8663-3E6553CF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operations in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D0F4-4F92-463E-B097-58E16AAA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Stack() </a:t>
            </a:r>
            <a:r>
              <a:rPr lang="en-US" dirty="0"/>
              <a:t>creates a new stack that is empty. Requires no parameters and returns an empty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push(item) </a:t>
            </a:r>
            <a:r>
              <a:rPr lang="en-US" dirty="0"/>
              <a:t>adds a new item to the top of the stack. Requires the item as a parameter and returns nothing.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pop() </a:t>
            </a:r>
            <a:r>
              <a:rPr lang="en-US" dirty="0"/>
              <a:t>removes the item at the top of the stack. Requires no parameters and returns the item. The operation modifies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top() </a:t>
            </a:r>
            <a:r>
              <a:rPr lang="en-US" dirty="0"/>
              <a:t>returns the item at the top of the stack but does not remove it. Requires no parameters. The operation does not modify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b="1" dirty="0" err="1"/>
              <a:t>is_empty</a:t>
            </a:r>
            <a:r>
              <a:rPr lang="en-US" b="1" dirty="0"/>
              <a:t>() </a:t>
            </a:r>
            <a:r>
              <a:rPr lang="en-US" dirty="0"/>
              <a:t>checks if the stack is empty. Requires no parameters and returns a Boolean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size() </a:t>
            </a:r>
            <a:r>
              <a:rPr lang="en-US" dirty="0"/>
              <a:t>returns the number of items in the stack. Requires no parameters and returns an integer.</a:t>
            </a:r>
          </a:p>
        </p:txBody>
      </p:sp>
    </p:spTree>
    <p:extLst>
      <p:ext uri="{BB962C8B-B14F-4D97-AF65-F5344CB8AC3E}">
        <p14:creationId xmlns:p14="http://schemas.microsoft.com/office/powerpoint/2010/main" val="14318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646E-4EB3-4A3F-A26D-0EADC8AB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LETS GET TO THE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35158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0CF7E-336B-4CA1-BCB9-68C42912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Lets build a stack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17502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13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</TotalTime>
  <Words>663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Tw Cen MT</vt:lpstr>
      <vt:lpstr>Tw Cen MT Condensed</vt:lpstr>
      <vt:lpstr>Wingdings</vt:lpstr>
      <vt:lpstr>Wingdings 3</vt:lpstr>
      <vt:lpstr>Integral</vt:lpstr>
      <vt:lpstr>Session 1 - BASIC Data structures</vt:lpstr>
      <vt:lpstr>Objectives</vt:lpstr>
      <vt:lpstr>LINEAR DATA STRUCTURES</vt:lpstr>
      <vt:lpstr>STACKS</vt:lpstr>
      <vt:lpstr>Stack operations</vt:lpstr>
      <vt:lpstr>Stack operations Continued..</vt:lpstr>
      <vt:lpstr>The operations in summary </vt:lpstr>
      <vt:lpstr>PowerPoint Presentation</vt:lpstr>
      <vt:lpstr>Lets build a stack</vt:lpstr>
      <vt:lpstr>REASONS TO USE OBJECTED ORIENTED APPROACH</vt:lpstr>
      <vt:lpstr>The constructor</vt:lpstr>
      <vt:lpstr>ALL THE OPERATIONS</vt:lpstr>
      <vt:lpstr>Alternative implementation</vt:lpstr>
      <vt:lpstr>SO WHAT ARE THEY USED FOR?</vt:lpstr>
      <vt:lpstr>Complete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1 - BASIC Data structures</dc:title>
  <dc:creator>Kakkattil George, Deepak</dc:creator>
  <cp:lastModifiedBy>Kakkattil George, Deepak</cp:lastModifiedBy>
  <cp:revision>43</cp:revision>
  <dcterms:created xsi:type="dcterms:W3CDTF">2017-07-18T20:24:30Z</dcterms:created>
  <dcterms:modified xsi:type="dcterms:W3CDTF">2017-08-16T04:02:40Z</dcterms:modified>
</cp:coreProperties>
</file>