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2" r:id="rId3"/>
    <p:sldId id="257" r:id="rId4"/>
    <p:sldId id="258" r:id="rId5"/>
    <p:sldId id="259" r:id="rId6"/>
    <p:sldId id="265" r:id="rId7"/>
    <p:sldId id="267" r:id="rId8"/>
    <p:sldId id="260" r:id="rId9"/>
    <p:sldId id="270" r:id="rId10"/>
    <p:sldId id="271" r:id="rId11"/>
    <p:sldId id="272" r:id="rId12"/>
    <p:sldId id="273" r:id="rId13"/>
    <p:sldId id="266" r:id="rId14"/>
    <p:sldId id="264" r:id="rId15"/>
    <p:sldId id="274" r:id="rId16"/>
    <p:sldId id="275" r:id="rId17"/>
    <p:sldId id="269" r:id="rId18"/>
    <p:sldId id="276" r:id="rId19"/>
    <p:sldId id="277" r:id="rId20"/>
    <p:sldId id="261" r:id="rId21"/>
    <p:sldId id="278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2436" y="110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5791-7A92-4EF1-8641-2F2B233A696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FAA3-A8B1-476E-B074-3A4D1235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normally involves longer running tasks and tasks which are perhaps waiting on some kind of external data or process to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 with parallel programming performance is important and all the threads are working to a common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https://msdn.microsoft.com/en-us/magazine/dn802603.aspx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die.Saizan@gmail.com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eCap/SQL-Saturday-Asnyc-Or-Parallel-Session-Abstract/tree/master/SimpleAsnycAwai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ieCap/SQL-Saturday-Asnyc-Or-Parallel-Session-Abstract/tree/master/WebApiAsyncArchitectur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eCap/SQL-Saturday-Asnyc-Or-Parallel-Session-Abstract/tree/master/SimpleParallelExample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Async or Parallel?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they aren’t the same thing!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Andie Saizan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1623453"/>
            <a:ext cx="1477283" cy="504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17" y="1411240"/>
            <a:ext cx="2183211" cy="1432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76" y="1440268"/>
            <a:ext cx="2002284" cy="1259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851" y="102721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5"/>
              </a:rPr>
              <a:t>Email: Andie.Saizan@gmail.com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dirty="0" smtClean="0"/>
              <a:t>ynchronous Processing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9" y="1611312"/>
            <a:ext cx="9277350" cy="3257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53" y="5399314"/>
            <a:ext cx="680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 processing targets I/O bound requests such as requests to </a:t>
            </a:r>
          </a:p>
          <a:p>
            <a:r>
              <a:rPr lang="en-US" dirty="0" smtClean="0"/>
              <a:t>Database Server, API Service, File Service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dirty="0" smtClean="0"/>
              <a:t>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44" y="1839912"/>
            <a:ext cx="8458200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753" y="5399314"/>
            <a:ext cx="966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processing is targets CPU bound requests such as performing calculations are large collections. It allows us to utilize more available resources (cores) to perform a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 </a:t>
            </a:r>
            <a:br>
              <a:rPr lang="en-US" dirty="0" smtClean="0"/>
            </a:br>
            <a:r>
              <a:rPr lang="en-US" dirty="0" err="1" smtClean="0"/>
              <a:t>Linq</a:t>
            </a:r>
            <a:r>
              <a:rPr lang="en-US" dirty="0" smtClean="0"/>
              <a:t> Library (TPL)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34" y="-183104"/>
            <a:ext cx="1963532" cy="18069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The Task Parallel Library (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TPL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) is a set of public types and APIs in the </a:t>
            </a:r>
            <a:r>
              <a:rPr lang="en-US" sz="3300" b="1" dirty="0" err="1">
                <a:solidFill>
                  <a:srgbClr val="454545"/>
                </a:solidFill>
                <a:latin typeface="Segoe UI" panose="020B0502040204020203" pitchFamily="34" charset="0"/>
              </a:rPr>
              <a:t>System.Threading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and </a:t>
            </a:r>
            <a:r>
              <a:rPr lang="en-US" sz="3300" b="1" dirty="0" err="1">
                <a:solidFill>
                  <a:srgbClr val="454545"/>
                </a:solidFill>
                <a:latin typeface="Segoe UI" panose="020B0502040204020203" pitchFamily="34" charset="0"/>
              </a:rPr>
              <a:t>System.Threading.Tasks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namespaces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The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purpose of the </a:t>
            </a:r>
            <a:r>
              <a:rPr lang="en-US" sz="3300" b="1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TPL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is simply to simplify task basked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Built-in </a:t>
            </a:r>
            <a:r>
              <a:rPr lang="en-US" sz="3300" dirty="0" err="1" smtClean="0">
                <a:solidFill>
                  <a:srgbClr val="454545"/>
                </a:solidFill>
                <a:latin typeface="Segoe UI" panose="020B0502040204020203" pitchFamily="34" charset="0"/>
              </a:rPr>
              <a:t>async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/await handles deadlocks &amp;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Simple Async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903" y="2085926"/>
            <a:ext cx="7754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DoStuff()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LongRunningOperation();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$"Counts complete: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3"/>
              </a:rPr>
              <a:t>Web </a:t>
            </a:r>
            <a:r>
              <a:rPr lang="en-US" dirty="0" err="1" smtClean="0">
                <a:hlinkClick r:id="rId3"/>
              </a:rPr>
              <a:t>Api</a:t>
            </a:r>
            <a:r>
              <a:rPr lang="en-US" dirty="0" smtClean="0">
                <a:hlinkClick r:id="rId3"/>
              </a:rPr>
              <a:t> Async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4329" y="1563328"/>
            <a:ext cx="10979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the UI Async we primarily use Async to keep the UI responsive. For server applications, the primary benefit of async is scalability.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Open Web Interface for .NET (OWIN) was designed from the ground up to be asynchronous; and ASP.NET can also be asynchronous. Async: It’s not just for UI apps!</a:t>
            </a:r>
          </a:p>
        </p:txBody>
      </p:sp>
    </p:spTree>
    <p:extLst>
      <p:ext uri="{BB962C8B-B14F-4D97-AF65-F5344CB8AC3E}">
        <p14:creationId xmlns:p14="http://schemas.microsoft.com/office/powerpoint/2010/main" val="16791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LINQ </a:t>
            </a:r>
            <a:br>
              <a:rPr lang="en-US" dirty="0" smtClean="0"/>
            </a:br>
            <a:r>
              <a:rPr lang="en-US" dirty="0" smtClean="0"/>
              <a:t>(PLINQ)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34" y="-183104"/>
            <a:ext cx="1963532" cy="18069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Parallel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LINQ (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PLINQ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) is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full set of LINQ standard query operations as extensions methods for the </a:t>
            </a:r>
            <a:r>
              <a:rPr lang="en-US" sz="3300" dirty="0" err="1" smtClean="0">
                <a:solidFill>
                  <a:srgbClr val="454545"/>
                </a:solidFill>
                <a:latin typeface="Segoe UI" panose="020B0502040204020203" pitchFamily="34" charset="0"/>
              </a:rPr>
              <a:t>System.Linq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namespace that provides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parallel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operations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to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The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purpose </a:t>
            </a:r>
            <a:r>
              <a:rPr lang="en-US" sz="3300" b="1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PLINQ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is simply to simplify task basked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2362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Simple Parallel Examples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456" y="1603043"/>
            <a:ext cx="10696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Task parallel or PLINQ is not automatically mean it’s always the most efficient. Knowing you application and testing variations of </a:t>
            </a:r>
            <a:r>
              <a:rPr lang="en-US" sz="3600" b="1" dirty="0" err="1" smtClean="0"/>
              <a:t>Task.ForEach</a:t>
            </a:r>
            <a:r>
              <a:rPr lang="en-US" sz="3600" dirty="0" smtClean="0"/>
              <a:t>, .</a:t>
            </a:r>
            <a:r>
              <a:rPr lang="en-US" sz="3600" b="1" dirty="0" err="1" smtClean="0"/>
              <a:t>AsParallel.ForAll</a:t>
            </a:r>
            <a:r>
              <a:rPr lang="en-US" sz="3600" dirty="0" smtClean="0"/>
              <a:t>, or simply </a:t>
            </a:r>
            <a:r>
              <a:rPr lang="en-US" sz="3600" b="1" dirty="0" smtClean="0"/>
              <a:t>.</a:t>
            </a:r>
            <a:r>
              <a:rPr lang="en-US" sz="3600" b="1" dirty="0" err="1" smtClean="0"/>
              <a:t>ForEach</a:t>
            </a:r>
            <a:r>
              <a:rPr lang="en-US" sz="3600" b="1" dirty="0" smtClean="0"/>
              <a:t> </a:t>
            </a:r>
            <a:r>
              <a:rPr lang="en-US" sz="3600" dirty="0" smtClean="0"/>
              <a:t>when optimizing performance, is needed.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&amp;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856343"/>
            <a:ext cx="10566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Processors execute threads, and threads execute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 applications have at least one main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Multiple threads do not mean, multiple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single thread can execute across multiple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856343"/>
            <a:ext cx="10566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Asynchronous programming does NOT make your application faster. It makes it more responsive and/or scalable.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Async is best used for operations that are I/O bound.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Parallel programming does make you application faster, but it’s not always the best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.Net</a:t>
            </a:r>
            <a:r>
              <a:rPr lang="en-US" sz="3200" dirty="0" smtClean="0"/>
              <a:t> provides and easy button with TPL and PLINQ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process</a:t>
            </a:r>
            <a:r>
              <a:rPr lang="en-US" dirty="0"/>
              <a:t> is a collection of virtual memory space, code, data, and system resources</a:t>
            </a:r>
            <a:r>
              <a:rPr lang="en-US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Processes communicate with one another through messages, using Microsoft's Remote Procedure Call (RPC) technology to pass information to one another. There is no difference to the caller between a call coming from a process on a remote machine and a call coming from another process on the same machine.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 </a:t>
            </a:r>
            <a:r>
              <a:rPr lang="en-US" sz="3300" i="1" dirty="0">
                <a:solidFill>
                  <a:srgbClr val="454545"/>
                </a:solidFill>
                <a:latin typeface="Segoe UI" panose="020B0502040204020203" pitchFamily="34" charset="0"/>
              </a:rPr>
              <a:t>thread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 is code that is to be serially executed within a process. </a:t>
            </a: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processor executes threads, not processes, so each application has at least one process, and a process always has at least one thread of execution, known as the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primary or main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thread. A process can have multiple threads in addition to the primary thread.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When a thread begins to execute, it continues until it is killed or until it is interrupted by a thread with higher </a:t>
            </a:r>
            <a:r>
              <a:rPr lang="en-US" sz="3300" dirty="0" smtClean="0"/>
              <a:t>priority.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smtClean="0"/>
              <a:t>Each </a:t>
            </a:r>
            <a:r>
              <a:rPr lang="en-US" sz="3300" dirty="0"/>
              <a:t>thread can run separate sections of code, or multiple threads can execute the same section of code. Threads executing the same block of code maintain separate stacks. </a:t>
            </a: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smtClean="0"/>
              <a:t>Each </a:t>
            </a:r>
            <a:r>
              <a:rPr lang="en-US" sz="3300" dirty="0"/>
              <a:t>thread in a process shares that process's global variables and resources.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 &amp; Races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171333"/>
            <a:ext cx="106645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Multithreaded applications must avoid two threading problems: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deadlocks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and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races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deadlock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occurs when each thread is waiting for the other to do something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race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condition occurs when one thread finishes before another on which it depends, causing the former to use an uninitialized value because the latter has not yet supplied a valid one.  </a:t>
            </a: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</a:t>
            </a:r>
            <a:br>
              <a:rPr lang="en-US" dirty="0" smtClean="0"/>
            </a:br>
            <a:r>
              <a:rPr lang="en-US" dirty="0" smtClean="0"/>
              <a:t>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Asnyc</a:t>
            </a:r>
            <a:r>
              <a:rPr lang="en-US" dirty="0" smtClean="0"/>
              <a:t>  != Parallel = true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err="1" smtClean="0"/>
              <a:t>Asnyc</a:t>
            </a:r>
            <a:endParaRPr lang="en-US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operations that are I/O </a:t>
            </a:r>
            <a:r>
              <a:rPr lang="en-US" dirty="0"/>
              <a:t>bound.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Improves responsiveness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Frees up main thread to continue work on other processes.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involved long running tasks &amp; responsiveness is the 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/>
              <a:t>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operations that are CPU bound.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Improves performance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Blocks main thread while processing.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performance is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1" y="2583543"/>
            <a:ext cx="9798961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631</Words>
  <Application>Microsoft Office PowerPoint</Application>
  <PresentationFormat>Custom</PresentationFormat>
  <Paragraphs>90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Async or Parallel?  No they aren’t the same thing!</vt:lpstr>
      <vt:lpstr>Processes &amp; Threads</vt:lpstr>
      <vt:lpstr>Processes</vt:lpstr>
      <vt:lpstr>Threads</vt:lpstr>
      <vt:lpstr>PowerPoint Presentation</vt:lpstr>
      <vt:lpstr>Deadlocks &amp; Races</vt:lpstr>
      <vt:lpstr>So what’s the  difference?</vt:lpstr>
      <vt:lpstr>Asnyc  != Parallel = true</vt:lpstr>
      <vt:lpstr>Synchronous Processing</vt:lpstr>
      <vt:lpstr>Asynchronous Processing</vt:lpstr>
      <vt:lpstr>Parallel Processing</vt:lpstr>
      <vt:lpstr>Task Parallel  Linq Library (TPL)</vt:lpstr>
      <vt:lpstr>TPL</vt:lpstr>
      <vt:lpstr>PowerPoint Presentation</vt:lpstr>
      <vt:lpstr>PowerPoint Presentation</vt:lpstr>
      <vt:lpstr>Parallel LINQ  (PLINQ)</vt:lpstr>
      <vt:lpstr>PLINQ</vt:lpstr>
      <vt:lpstr>PowerPoint Presentation</vt:lpstr>
      <vt:lpstr>Lets Review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Andrea Saizan</cp:lastModifiedBy>
  <cp:revision>66</cp:revision>
  <dcterms:created xsi:type="dcterms:W3CDTF">2011-08-19T20:30:49Z</dcterms:created>
  <dcterms:modified xsi:type="dcterms:W3CDTF">2017-07-28T08:16:27Z</dcterms:modified>
</cp:coreProperties>
</file>