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11A7549-8C33-4B24-A95B-8172E3138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7FCB83A5-C12E-465A-AAEA-1D8A16EEF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B8898356-F852-4BB5-ADF7-F6DB0DCF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A376-FAA6-41A1-88D9-0BD38D02DF89}" type="datetimeFigureOut">
              <a:rPr lang="ro-RO" smtClean="0"/>
              <a:t>13.03.2025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27F1FBAB-45FC-449F-8CC8-288006A1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04BE2F13-4DAC-4BB3-8F63-59F30E34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E682-9B1D-4BDF-BC95-45B812C23B6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6683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B70C7D3-E3FF-4E7E-819C-6AEB6CCF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D214520F-A3D8-4952-905D-31F7AF208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83DCCE30-941C-400C-8CA5-07B15B7B4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A376-FAA6-41A1-88D9-0BD38D02DF89}" type="datetimeFigureOut">
              <a:rPr lang="ro-RO" smtClean="0"/>
              <a:t>13.03.2025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37E76BED-9865-4903-89A4-C462F8B4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36F2B828-8040-4C60-9915-2BDEF4E2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E682-9B1D-4BDF-BC95-45B812C23B6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336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26684591-F412-4878-A53C-C98757811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704D8F96-1D7B-41DD-A51B-03C9CAFC9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61C9CFB2-7F29-42F6-822F-301203C31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A376-FAA6-41A1-88D9-0BD38D02DF89}" type="datetimeFigureOut">
              <a:rPr lang="ro-RO" smtClean="0"/>
              <a:t>13.03.2025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6C0C67DA-3B0F-439C-83C7-9782D00D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F264D91-146A-4293-AF73-F3FD0414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E682-9B1D-4BDF-BC95-45B812C23B6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6790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1A92C97-BB86-4392-91B7-877FC9490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CD8DEFE-F86F-466D-B85E-C1A939152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E3E59BA-6B03-451F-BB23-66FD2FCD7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A376-FAA6-41A1-88D9-0BD38D02DF89}" type="datetimeFigureOut">
              <a:rPr lang="ro-RO" smtClean="0"/>
              <a:t>13.03.2025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A5F5687-F86B-4EED-8EC6-C4368EEA1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4611B8CC-D4B5-4610-B18D-38A07A4B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E682-9B1D-4BDF-BC95-45B812C23B6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3643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30B7E5C-C928-4091-A114-E1137D35E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3CBD88A9-172A-4632-8372-32175F7C8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907DCC5-5023-4215-8FC5-6E51CB0E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A376-FAA6-41A1-88D9-0BD38D02DF89}" type="datetimeFigureOut">
              <a:rPr lang="ro-RO" smtClean="0"/>
              <a:t>13.03.2025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28EB9CF8-E404-4EA4-9DDB-8F6E74D2E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FB97B375-FC30-4C81-B6C5-D822A0D8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E682-9B1D-4BDF-BC95-45B812C23B6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0458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C522A2C-96BB-40D0-9172-4E21833A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839E0AD-A0C2-486F-BEAD-4912D2B7B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1057F43D-9B7E-455D-B9C5-6001CD1E5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D35778A4-6044-43E6-AED2-290EF6D1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A376-FAA6-41A1-88D9-0BD38D02DF89}" type="datetimeFigureOut">
              <a:rPr lang="ro-RO" smtClean="0"/>
              <a:t>13.03.2025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97C343E6-CC5C-47F3-B203-209FCE072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9FB6B414-040D-49E7-B0A5-1A72813CE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E682-9B1D-4BDF-BC95-45B812C23B6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4339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5C2BECA-36A9-4A48-9CB7-1A06AC90F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696B0FB2-0F7A-43BE-968C-B062125FF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186E4D6F-3745-48C8-B21B-77063CC6D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64060254-A4F0-4C38-AF4B-0A2CAE720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B3508D24-9402-4126-BA27-ADFF30849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DEEC341D-5482-4E0C-85BC-2B049108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A376-FAA6-41A1-88D9-0BD38D02DF89}" type="datetimeFigureOut">
              <a:rPr lang="ro-RO" smtClean="0"/>
              <a:t>13.03.2025</a:t>
            </a:fld>
            <a:endParaRPr lang="ro-RO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D070F2E8-6BF9-4884-A183-FF71C2648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431BE71C-A768-47F8-A136-FFD30501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E682-9B1D-4BDF-BC95-45B812C23B6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9299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73A468C-95FC-4538-8413-B8E55D83C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52B79FD2-7294-4BEE-AE5A-0739935B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A376-FAA6-41A1-88D9-0BD38D02DF89}" type="datetimeFigureOut">
              <a:rPr lang="ro-RO" smtClean="0"/>
              <a:t>13.03.2025</a:t>
            </a:fld>
            <a:endParaRPr lang="ro-RO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186C2070-6823-4B54-82F3-9B2ED38E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8D75226B-9768-426B-BA2B-6F5E2CA9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E682-9B1D-4BDF-BC95-45B812C23B6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763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9F216C36-80AA-4BC5-9A05-288B4B347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A376-FAA6-41A1-88D9-0BD38D02DF89}" type="datetimeFigureOut">
              <a:rPr lang="ro-RO" smtClean="0"/>
              <a:t>13.03.2025</a:t>
            </a:fld>
            <a:endParaRPr lang="ro-RO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D2176F9F-72B9-49CE-82DF-BEB28C525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85317540-80EC-4E56-ABC1-A8E17968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E682-9B1D-4BDF-BC95-45B812C23B6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316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78EFC89-B6FE-4A63-BAD9-65419E4F3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F9BC1C0-8867-44F8-81AF-DAC90D7A5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B3387AF8-F8F1-4630-9C36-F4856CD9D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D676BAF3-CC71-4074-A595-6DDA2D2C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A376-FAA6-41A1-88D9-0BD38D02DF89}" type="datetimeFigureOut">
              <a:rPr lang="ro-RO" smtClean="0"/>
              <a:t>13.03.2025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27CCFB54-BD70-4CA2-9C00-775000823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37728915-E31F-497A-A270-3B91EB68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E682-9B1D-4BDF-BC95-45B812C23B6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759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DE68476-CF3A-44C9-8A04-30C73F798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B76A43EF-536A-4819-973B-DC20E0A73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C3FC7A4A-FD7F-4A47-89BA-E94433D2B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A9917689-FF75-4DBA-BEDC-C212E90F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A376-FAA6-41A1-88D9-0BD38D02DF89}" type="datetimeFigureOut">
              <a:rPr lang="ro-RO" smtClean="0"/>
              <a:t>13.03.2025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AE3C6076-543A-4DF6-97B2-537FD938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71B32B62-94E7-4A83-9F19-5DE58E6E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E682-9B1D-4BDF-BC95-45B812C23B6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5584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9D2F71F4-6205-4F49-A50B-868B8EF3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61C60BAA-519B-4B5F-ACDF-3EC9597AD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AAB6A3A5-5864-4F9E-AF02-DC2E4D5E8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FA376-FAA6-41A1-88D9-0BD38D02DF89}" type="datetimeFigureOut">
              <a:rPr lang="ro-RO" smtClean="0"/>
              <a:t>13.03.2025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D07745E-2097-4F33-B16E-D44B20264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FC52DA10-F583-4596-87A1-FF57E24D6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7E682-9B1D-4BDF-BC95-45B812C23B6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8035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36005354-1703-4586-A0C1-4A29996A9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3066871" cy="2779058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67F156D3-B0A8-4073-BCED-8B4D1208B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749" y="0"/>
            <a:ext cx="3066876" cy="2761129"/>
          </a:xfrm>
          <a:prstGeom prst="rect">
            <a:avLst/>
          </a:prstGeom>
        </p:spPr>
      </p:pic>
      <p:pic>
        <p:nvPicPr>
          <p:cNvPr id="8" name="Imagine 7">
            <a:extLst>
              <a:ext uri="{FF2B5EF4-FFF2-40B4-BE49-F238E27FC236}">
                <a16:creationId xmlns:a16="http://schemas.microsoft.com/office/drawing/2014/main" id="{A3EE7705-BAC8-488D-8428-9B285709E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27402"/>
            <a:ext cx="3700032" cy="3330597"/>
          </a:xfrm>
          <a:prstGeom prst="rect">
            <a:avLst/>
          </a:prstGeom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69FC4CA0-7345-4B1C-ABE5-1320E390C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6207" y="0"/>
            <a:ext cx="2749207" cy="2779058"/>
          </a:xfrm>
          <a:prstGeom prst="rect">
            <a:avLst/>
          </a:prstGeom>
        </p:spPr>
      </p:pic>
      <p:pic>
        <p:nvPicPr>
          <p:cNvPr id="10" name="Imagine 9">
            <a:extLst>
              <a:ext uri="{FF2B5EF4-FFF2-40B4-BE49-F238E27FC236}">
                <a16:creationId xmlns:a16="http://schemas.microsoft.com/office/drawing/2014/main" id="{7F079A59-9A89-4EF5-8674-11375BD622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7166" y="3516036"/>
            <a:ext cx="3700032" cy="3341964"/>
          </a:xfrm>
          <a:prstGeom prst="rect">
            <a:avLst/>
          </a:prstGeom>
        </p:spPr>
      </p:pic>
      <p:pic>
        <p:nvPicPr>
          <p:cNvPr id="12" name="Imagine 11">
            <a:extLst>
              <a:ext uri="{FF2B5EF4-FFF2-40B4-BE49-F238E27FC236}">
                <a16:creationId xmlns:a16="http://schemas.microsoft.com/office/drawing/2014/main" id="{8C838C5B-C816-4AA1-88A2-61B882E061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8028" y="3509792"/>
            <a:ext cx="3875588" cy="3354451"/>
          </a:xfrm>
          <a:prstGeom prst="rect">
            <a:avLst/>
          </a:prstGeom>
        </p:spPr>
      </p:pic>
      <p:pic>
        <p:nvPicPr>
          <p:cNvPr id="13" name="Imagine 12">
            <a:extLst>
              <a:ext uri="{FF2B5EF4-FFF2-40B4-BE49-F238E27FC236}">
                <a16:creationId xmlns:a16="http://schemas.microsoft.com/office/drawing/2014/main" id="{26F980FA-40AF-45E9-AF2E-76F743A873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67881" y="-1"/>
            <a:ext cx="2924118" cy="276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45928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Office PowerPoint</Application>
  <PresentationFormat>Ecran lat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Temă Office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Dumitrita</dc:creator>
  <cp:lastModifiedBy>Dumitrita</cp:lastModifiedBy>
  <cp:revision>4</cp:revision>
  <dcterms:created xsi:type="dcterms:W3CDTF">2025-03-11T07:29:43Z</dcterms:created>
  <dcterms:modified xsi:type="dcterms:W3CDTF">2025-03-13T13:06:33Z</dcterms:modified>
</cp:coreProperties>
</file>