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3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6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9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8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6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8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6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5E936-51DA-49BF-B9E4-59723EA81868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4B692D-B971-49B1-AC79-E21E243B9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2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F41E7-F888-426D-811E-0B803939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2" y="914441"/>
            <a:ext cx="11277599" cy="2524498"/>
          </a:xfrm>
        </p:spPr>
        <p:txBody>
          <a:bodyPr>
            <a:noAutofit/>
          </a:bodyPr>
          <a:lstStyle/>
          <a:p>
            <a:r>
              <a:rPr lang="en-US" sz="4000" dirty="0"/>
              <a:t>CLEVO </a:t>
            </a:r>
            <a:r>
              <a:rPr lang="en-US" sz="4000" i="1" dirty="0"/>
              <a:t>(FLOOR CLEANER AND OBSTACLE AVOIDING) </a:t>
            </a:r>
            <a:br>
              <a:rPr lang="en-US" sz="4000" i="1" dirty="0"/>
            </a:br>
            <a:r>
              <a:rPr lang="en-US" sz="4000" dirty="0"/>
              <a:t>ROBOT PEMBERSIH LANTAI BERBASIS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A9081E-8B5C-425D-A220-AEF35E7DA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572" y="3796247"/>
            <a:ext cx="8637072" cy="977621"/>
          </a:xfrm>
        </p:spPr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: 1. </a:t>
            </a:r>
            <a:r>
              <a:rPr lang="en-US" dirty="0" err="1"/>
              <a:t>muhamad</a:t>
            </a:r>
            <a:r>
              <a:rPr lang="en-US" dirty="0"/>
              <a:t>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mubarok</a:t>
            </a:r>
            <a:r>
              <a:rPr lang="en-US" dirty="0"/>
              <a:t> 	(h1a015006)</a:t>
            </a:r>
          </a:p>
          <a:p>
            <a:r>
              <a:rPr lang="en-US" dirty="0"/>
              <a:t>		           2.  </a:t>
            </a:r>
            <a:r>
              <a:rPr lang="en-US" dirty="0" err="1"/>
              <a:t>andika</a:t>
            </a:r>
            <a:r>
              <a:rPr lang="en-US" dirty="0"/>
              <a:t> </a:t>
            </a:r>
            <a:r>
              <a:rPr lang="en-US" dirty="0" err="1"/>
              <a:t>davi</a:t>
            </a:r>
            <a:r>
              <a:rPr lang="en-US" dirty="0"/>
              <a:t> </a:t>
            </a:r>
            <a:r>
              <a:rPr lang="en-US" dirty="0" err="1"/>
              <a:t>yudhistira</a:t>
            </a:r>
            <a:r>
              <a:rPr lang="en-US" dirty="0"/>
              <a:t>	(h1a015056)</a:t>
            </a:r>
          </a:p>
        </p:txBody>
      </p:sp>
    </p:spTree>
    <p:extLst>
      <p:ext uri="{BB962C8B-B14F-4D97-AF65-F5344CB8AC3E}">
        <p14:creationId xmlns:p14="http://schemas.microsoft.com/office/powerpoint/2010/main" val="12924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CAF823-898C-466B-9389-4591F145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98" y="2656523"/>
            <a:ext cx="3697203" cy="234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9E61B-B369-4F09-88E9-84EDFA38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451D0-9D84-4EBC-B535-FB0FAF08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id-ID" b="1" dirty="0"/>
              <a:t>Sensor Ultrasonik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id-ID" dirty="0"/>
              <a:t>Metode Pembuatan CLEVO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394" y="1853754"/>
            <a:ext cx="9603275" cy="3450613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 smtClean="0"/>
              <a:t>JADWAL PERANCANGAN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74428"/>
              </p:ext>
            </p:extLst>
          </p:nvPr>
        </p:nvGraphicFramePr>
        <p:xfrm>
          <a:off x="2228567" y="2313403"/>
          <a:ext cx="7662931" cy="3510944"/>
        </p:xfrm>
        <a:graphic>
          <a:graphicData uri="http://schemas.openxmlformats.org/drawingml/2006/table">
            <a:tbl>
              <a:tblPr/>
              <a:tblGrid>
                <a:gridCol w="1518710"/>
                <a:gridCol w="1541837"/>
                <a:gridCol w="1541837"/>
                <a:gridCol w="1541837"/>
                <a:gridCol w="1518710"/>
              </a:tblGrid>
              <a:tr h="0"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7947" marR="18695" marT="17947" marB="179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Maret</a:t>
                      </a:r>
                    </a:p>
                  </a:txBody>
                  <a:tcPr marL="18695" marR="18695" marT="17947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April</a:t>
                      </a:r>
                    </a:p>
                  </a:txBody>
                  <a:tcPr marL="18695" marR="18695" marT="17947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Mei</a:t>
                      </a:r>
                    </a:p>
                  </a:txBody>
                  <a:tcPr marL="18695" marR="18695" marT="17947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Juni</a:t>
                      </a:r>
                    </a:p>
                  </a:txBody>
                  <a:tcPr marL="18695" marR="17947" marT="17947" marB="17947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405"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Plan</a:t>
                      </a:r>
                    </a:p>
                  </a:txBody>
                  <a:tcPr marL="17947" marR="18695" marT="18695" marB="179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7947" marT="18695" marB="17947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405"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Code</a:t>
                      </a:r>
                    </a:p>
                  </a:txBody>
                  <a:tcPr marL="17947" marR="18695" marT="18695" marB="179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7947" marT="18695" marB="17947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405"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Build</a:t>
                      </a:r>
                    </a:p>
                  </a:txBody>
                  <a:tcPr marL="17947" marR="18695" marT="18695" marB="179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7947" marT="18695" marB="17947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</a:tr>
              <a:tr h="499405"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Test</a:t>
                      </a:r>
                    </a:p>
                  </a:txBody>
                  <a:tcPr marL="17947" marR="18695" marT="18695" marB="179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00"/>
                    </a:solidFill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7947" marT="18695" marB="17947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00"/>
                    </a:solidFill>
                  </a:tcPr>
                </a:tc>
              </a:tr>
              <a:tr h="499405"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>Release</a:t>
                      </a:r>
                    </a:p>
                  </a:txBody>
                  <a:tcPr marL="17947" marR="18695" marT="18695" marB="179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8695" marT="18695" marB="179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39496" algn="just" rt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  <a:t/>
                      </a:r>
                      <a:br>
                        <a:rPr lang="id-ID" sz="900" dirty="0">
                          <a:effectLst/>
                          <a:latin typeface="Liberation Serif" panose="02020603050405020304" pitchFamily="18" charset="0"/>
                        </a:rPr>
                      </a:br>
                      <a:endParaRPr lang="id-ID" sz="9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18695" marR="17947" marT="18695" marB="17947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5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164D-A5EB-4E75-B1F5-104617C5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036CD2-1F9D-4ABB-8E0C-4DDF8AD5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3.1Perancangan Hardware</a:t>
            </a:r>
          </a:p>
          <a:p>
            <a:r>
              <a:rPr lang="en-US" dirty="0" smtClean="0"/>
              <a:t>D</a:t>
            </a:r>
            <a:r>
              <a:rPr lang="id-ID" dirty="0" smtClean="0"/>
              <a:t>iperlukan sebuah </a:t>
            </a:r>
            <a:r>
              <a:rPr lang="id-ID" dirty="0"/>
              <a:t>Arduino UNO untuk menjadi otak </a:t>
            </a:r>
            <a:r>
              <a:rPr lang="id-ID" dirty="0" smtClean="0"/>
              <a:t>dasarnya</a:t>
            </a:r>
            <a:r>
              <a:rPr lang="en-US" dirty="0" smtClean="0"/>
              <a:t> (</a:t>
            </a:r>
            <a:r>
              <a:rPr lang="en-US" dirty="0" err="1" smtClean="0"/>
              <a:t>kontroler</a:t>
            </a:r>
            <a:r>
              <a:rPr lang="en-US" dirty="0" smtClean="0"/>
              <a:t>)</a:t>
            </a:r>
            <a:endParaRPr lang="id-ID" dirty="0"/>
          </a:p>
          <a:p>
            <a:r>
              <a:rPr lang="en-US" dirty="0"/>
              <a:t>D</a:t>
            </a:r>
            <a:r>
              <a:rPr lang="id-ID" dirty="0" smtClean="0"/>
              <a:t>ioperasikan </a:t>
            </a:r>
            <a:r>
              <a:rPr lang="id-ID" dirty="0"/>
              <a:t>dengan sensor </a:t>
            </a:r>
            <a:r>
              <a:rPr lang="id-ID" dirty="0" smtClean="0"/>
              <a:t>ultrasonic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sensor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mengindari</a:t>
            </a:r>
            <a:r>
              <a:rPr lang="en-US" dirty="0" smtClean="0"/>
              <a:t> benda2 </a:t>
            </a:r>
            <a:r>
              <a:rPr lang="en-US" dirty="0" err="1" smtClean="0"/>
              <a:t>dihadapannya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3.2 </a:t>
            </a:r>
            <a:r>
              <a:rPr lang="id-ID" b="1" dirty="0" smtClean="0"/>
              <a:t>Perancangan Electrical</a:t>
            </a:r>
            <a:endParaRPr lang="en-US" b="1" dirty="0" smtClean="0"/>
          </a:p>
          <a:p>
            <a:r>
              <a:rPr lang="en-US" dirty="0"/>
              <a:t>P</a:t>
            </a:r>
            <a:r>
              <a:rPr lang="id-ID" dirty="0" smtClean="0"/>
              <a:t>embuatan regulator</a:t>
            </a:r>
            <a:endParaRPr lang="en-US" dirty="0" smtClean="0"/>
          </a:p>
          <a:p>
            <a:r>
              <a:rPr lang="en-US" dirty="0"/>
              <a:t>P</a:t>
            </a:r>
            <a:r>
              <a:rPr lang="id-ID" dirty="0" smtClean="0"/>
              <a:t>emasangan </a:t>
            </a:r>
            <a:r>
              <a:rPr lang="id-ID" dirty="0"/>
              <a:t>motor </a:t>
            </a:r>
            <a:r>
              <a:rPr lang="id-ID" dirty="0" smtClean="0"/>
              <a:t>DC</a:t>
            </a:r>
            <a:endParaRPr lang="en-US" dirty="0" smtClean="0"/>
          </a:p>
          <a:p>
            <a:r>
              <a:rPr lang="en-US" dirty="0"/>
              <a:t>P</a:t>
            </a:r>
            <a:r>
              <a:rPr lang="id-ID" dirty="0" smtClean="0"/>
              <a:t>enempatan </a:t>
            </a:r>
            <a:r>
              <a:rPr lang="id-ID" dirty="0"/>
              <a:t>motor </a:t>
            </a:r>
            <a:r>
              <a:rPr lang="id-ID" dirty="0" smtClean="0"/>
              <a:t>driver</a:t>
            </a:r>
            <a:endParaRPr lang="en-US" dirty="0" smtClean="0"/>
          </a:p>
          <a:p>
            <a:r>
              <a:rPr lang="en-US" dirty="0"/>
              <a:t>P</a:t>
            </a:r>
            <a:r>
              <a:rPr lang="id-ID" dirty="0" smtClean="0"/>
              <a:t>emasangan </a:t>
            </a:r>
            <a:r>
              <a:rPr lang="id-ID" dirty="0"/>
              <a:t>sensor </a:t>
            </a:r>
            <a:r>
              <a:rPr lang="id-ID" dirty="0" smtClean="0"/>
              <a:t>ultrasonic</a:t>
            </a:r>
            <a:endParaRPr lang="en-US" dirty="0" smtClean="0"/>
          </a:p>
          <a:p>
            <a:r>
              <a:rPr lang="en-US" dirty="0"/>
              <a:t>P</a:t>
            </a:r>
            <a:r>
              <a:rPr lang="id-ID" dirty="0" smtClean="0"/>
              <a:t>engaturan </a:t>
            </a:r>
            <a:r>
              <a:rPr lang="id-ID" dirty="0"/>
              <a:t>tombol dan penampilan pada LCD.</a:t>
            </a:r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291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id-ID" b="1" dirty="0" smtClean="0"/>
              <a:t>3.3Pemrograman</a:t>
            </a:r>
            <a:endParaRPr lang="en-US" b="1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perancangan</a:t>
            </a:r>
            <a:endParaRPr lang="en-US" dirty="0" smtClean="0"/>
          </a:p>
          <a:p>
            <a:r>
              <a:rPr lang="en-US" dirty="0"/>
              <a:t>R</a:t>
            </a:r>
            <a:r>
              <a:rPr lang="id-ID" dirty="0" smtClean="0"/>
              <a:t>obot </a:t>
            </a:r>
            <a:r>
              <a:rPr lang="id-ID" dirty="0"/>
              <a:t>akan bergerak maju untuk membersihkan lantai, jika robot menemukan halangan di depannya yang berjarak ≤ 15 </a:t>
            </a:r>
            <a:r>
              <a:rPr lang="en-US" dirty="0" smtClean="0"/>
              <a:t>cm </a:t>
            </a:r>
            <a:r>
              <a:rPr lang="id-ID" dirty="0" smtClean="0"/>
              <a:t>maka </a:t>
            </a:r>
            <a:r>
              <a:rPr lang="id-ID" dirty="0"/>
              <a:t>robot akan berbelok ke kiri sebesar 90derajat, maju dan berbelok lagi kekiri sebesar 90derajat.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90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2DB1E-3679-4ECE-8C55-40938D06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6E258-DADA-4623-8B1F-ADBB3D9C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Perkembangan Ilmu pengetahuan dan teknologi dewasa ini sangat pesat</a:t>
            </a:r>
          </a:p>
          <a:p>
            <a:r>
              <a:rPr lang="en-US" sz="2400" dirty="0"/>
              <a:t>K</a:t>
            </a:r>
            <a:r>
              <a:rPr lang="id-ID" sz="2400" dirty="0"/>
              <a:t>emajuan zaman menuntut pekerjaan manusia yang efektif dan efisien</a:t>
            </a:r>
            <a:endParaRPr lang="en-US" sz="2400" dirty="0"/>
          </a:p>
          <a:p>
            <a:r>
              <a:rPr lang="id-ID" sz="2400" dirty="0"/>
              <a:t>Robot mempunyai banyak fungsi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meringankan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endParaRPr lang="en-US" sz="2400" dirty="0"/>
          </a:p>
          <a:p>
            <a:r>
              <a:rPr lang="en-US" sz="2400" dirty="0"/>
              <a:t>M</a:t>
            </a:r>
            <a:r>
              <a:rPr lang="id-ID" sz="2400" dirty="0"/>
              <a:t>enciptakan suatu robot </a:t>
            </a:r>
            <a:r>
              <a:rPr lang="en-US" sz="2400" dirty="0"/>
              <a:t>yang </a:t>
            </a:r>
            <a:r>
              <a:rPr lang="id-ID" sz="2400" dirty="0"/>
              <a:t>dapat digunakan untuk mempersingkat waktu terutama dalam hal bidang kebersihan lantai</a:t>
            </a:r>
          </a:p>
          <a:p>
            <a:endParaRPr lang="id-ID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891BA-9A38-44A9-BABF-8576FE8E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A49DF-4662-4CE1-8B95-23419135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Latar belakang apakah yang membuat orang membutuhkan robot pembersih lantai?</a:t>
            </a:r>
            <a:endParaRPr lang="en-US" sz="2800" dirty="0"/>
          </a:p>
          <a:p>
            <a:r>
              <a:rPr lang="id-ID" sz="2800" dirty="0"/>
              <a:t>Seberapa jauh kemampuan yang dimiliki robot dalam mengatasi urusan rumah tangga?</a:t>
            </a:r>
          </a:p>
          <a:p>
            <a:pPr marL="0" indent="0">
              <a:buNone/>
            </a:pPr>
            <a:r>
              <a:rPr lang="id-ID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FBF16-C403-4EA4-A092-99C4DF76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F8A853-005C-4755-A1DE-252EEF53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Robot ini hanya mampu membersihkan debu – debu di lantai</a:t>
            </a:r>
          </a:p>
          <a:p>
            <a:r>
              <a:rPr lang="id-ID" sz="2800" dirty="0"/>
              <a:t>Robot ini hanya mampu membersihkan debu dengan intensitas rendah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27B8A-AB86-4CF0-80C1-0B6102F0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0ECA1-14BD-4C46-8071-E509E592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Memenuhi tugas mata kuliah Proyek Keteknikan tahun 2018</a:t>
            </a:r>
          </a:p>
          <a:p>
            <a:r>
              <a:rPr lang="en-US" sz="2800" dirty="0"/>
              <a:t>M</a:t>
            </a:r>
            <a:r>
              <a:rPr lang="id-ID" sz="2800" dirty="0"/>
              <a:t>enciptakan sebuah robot yang dapat membantu pekerjaan rumah tangga</a:t>
            </a:r>
          </a:p>
          <a:p>
            <a:r>
              <a:rPr lang="en-US" sz="2800" dirty="0"/>
              <a:t>M</a:t>
            </a:r>
            <a:r>
              <a:rPr lang="id-ID" sz="2800" dirty="0"/>
              <a:t>enciptakan sebuah robot yang mampu bergerak sekaligus menghindari sesuatu yang menghalanginya.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23FE2-D230-4980-B312-DDD91118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</a:t>
            </a: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B16A5-F79C-40E9-8218-3F9A26FB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Dapat meringankan pekerjaan manusia khususnya dalam urusan rumah tangga</a:t>
            </a:r>
          </a:p>
          <a:p>
            <a:r>
              <a:rPr lang="en-US" sz="2800" dirty="0"/>
              <a:t>M</a:t>
            </a:r>
            <a:r>
              <a:rPr lang="id-ID" sz="2800" dirty="0"/>
              <a:t>enciptakan inovasi baru dalam dunia robotik</a:t>
            </a:r>
          </a:p>
        </p:txBody>
      </p:sp>
    </p:spTree>
    <p:extLst>
      <p:ext uri="{BB962C8B-B14F-4D97-AF65-F5344CB8AC3E}">
        <p14:creationId xmlns:p14="http://schemas.microsoft.com/office/powerpoint/2010/main" val="178653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</a:t>
            </a:r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Studi </a:t>
            </a:r>
            <a:r>
              <a:rPr lang="id-ID" sz="2800" dirty="0" smtClean="0"/>
              <a:t>literatur</a:t>
            </a:r>
            <a:endParaRPr lang="en-US" sz="2800" dirty="0" smtClean="0"/>
          </a:p>
          <a:p>
            <a:r>
              <a:rPr lang="en-US" sz="2800" dirty="0"/>
              <a:t>O</a:t>
            </a:r>
            <a:r>
              <a:rPr lang="id-ID" sz="2800" dirty="0" smtClean="0"/>
              <a:t>bservasi</a:t>
            </a:r>
            <a:endParaRPr lang="id-ID" sz="2800" dirty="0"/>
          </a:p>
          <a:p>
            <a:r>
              <a:rPr lang="en-US" sz="2800" dirty="0"/>
              <a:t>P</a:t>
            </a:r>
            <a:r>
              <a:rPr lang="id-ID" sz="2800" dirty="0" smtClean="0"/>
              <a:t>erancangan</a:t>
            </a:r>
            <a:endParaRPr lang="id-ID" sz="2800" dirty="0"/>
          </a:p>
          <a:p>
            <a:r>
              <a:rPr lang="en-US" sz="2800" dirty="0"/>
              <a:t>I</a:t>
            </a:r>
            <a:r>
              <a:rPr lang="id-ID" sz="2800" dirty="0" smtClean="0"/>
              <a:t>mplementasi</a:t>
            </a:r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2258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8D5CF-FD3D-44E8-BA72-8BB2AB8C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B4DDB7-46C5-4A53-8E48-86A2CCF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id-ID" b="1" dirty="0"/>
              <a:t>Arduiono Uno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6807B0-1C26-42DF-A9D9-C5AAD727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67" y="2560424"/>
            <a:ext cx="3400633" cy="2652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7235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210F4C-853F-44DA-A45B-CDFF7325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52" y="2791226"/>
            <a:ext cx="3327852" cy="2213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059F8-C5D9-4497-B843-A9EDC12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27B73-E233-455D-8377-054FD008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id-ID" b="1" dirty="0"/>
              <a:t>Motor Driver L298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92</TotalTime>
  <Words>306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Liberation Serif</vt:lpstr>
      <vt:lpstr>Gallery</vt:lpstr>
      <vt:lpstr>CLEVO (FLOOR CLEANER AND OBSTACLE AVOIDING)  ROBOT PEMBERSIH LANTAI BERBASIS ARDUINO</vt:lpstr>
      <vt:lpstr>1.  Pendahuluan</vt:lpstr>
      <vt:lpstr>1.2 Rumusan Masalah</vt:lpstr>
      <vt:lpstr>1.3 Batasan Masalah</vt:lpstr>
      <vt:lpstr>1.4 Tujuan</vt:lpstr>
      <vt:lpstr>1.5 Manfaat</vt:lpstr>
      <vt:lpstr>1.6 Metodologi Perancangan</vt:lpstr>
      <vt:lpstr>2. Tinjauan pustaka</vt:lpstr>
      <vt:lpstr>2. Tinjauan pustaka</vt:lpstr>
      <vt:lpstr>2. Tinjauan pustaka</vt:lpstr>
      <vt:lpstr>3. Metode Pembuatan CLEVO Robot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CLEVO (FLOOR CLEANER AND OBSTACLE AVOIDING)  ROBOT PEMBERSIH LANTAI BERBASIS ARDUINO</dc:title>
  <dc:creator>DAVI</dc:creator>
  <cp:lastModifiedBy>DAVI</cp:lastModifiedBy>
  <cp:revision>11</cp:revision>
  <dcterms:created xsi:type="dcterms:W3CDTF">2018-04-03T11:43:35Z</dcterms:created>
  <dcterms:modified xsi:type="dcterms:W3CDTF">2018-04-10T09:54:09Z</dcterms:modified>
</cp:coreProperties>
</file>