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b="1" i="0" dirty="0">
                <a:effectLst/>
                <a:latin typeface="Open Sans" panose="020B0606030504020204" pitchFamily="34" charset="0"/>
              </a:rPr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fontAlgn="ctr"/>
            <a:r>
              <a:rPr lang="en-US" b="0" i="0" dirty="0">
                <a:effectLst/>
                <a:latin typeface="Open Sans" panose="020B0606030504020204" pitchFamily="34" charset="0"/>
              </a:rPr>
              <a:t>Build a predictive model to understand factors that influence buying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behaviour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br>
              <a:rPr lang="en-US" b="0" i="0" dirty="0">
                <a:effectLst/>
                <a:latin typeface="Open Sans" panose="020B0606030504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BB05FD-43DB-4FBC-A330-9B1D7E98EC8A}"/>
              </a:ext>
            </a:extLst>
          </p:cNvPr>
          <p:cNvSpPr txBox="1"/>
          <p:nvPr/>
        </p:nvSpPr>
        <p:spPr>
          <a:xfrm>
            <a:off x="1034341" y="4900844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model for prediction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43B73-9346-4266-951E-D874749181BA}"/>
              </a:ext>
            </a:extLst>
          </p:cNvPr>
          <p:cNvSpPr txBox="1"/>
          <p:nvPr/>
        </p:nvSpPr>
        <p:spPr>
          <a:xfrm>
            <a:off x="6865398" y="4900844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Accuracy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E6BAB-1F46-4153-9A56-AB1BF88A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" y="1587824"/>
            <a:ext cx="5383469" cy="2743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AFE08-18AF-4690-87CA-25E4C9EB0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06"/>
          <a:stretch/>
        </p:blipFill>
        <p:spPr>
          <a:xfrm>
            <a:off x="6535991" y="1857285"/>
            <a:ext cx="4498953" cy="26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Predicting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andikonak16@gmail.com</cp:lastModifiedBy>
  <cp:revision>4</cp:revision>
  <dcterms:created xsi:type="dcterms:W3CDTF">2022-12-06T11:13:27Z</dcterms:created>
  <dcterms:modified xsi:type="dcterms:W3CDTF">2023-01-04T18:30:31Z</dcterms:modified>
</cp:coreProperties>
</file>