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3293" y="2408238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dirty="0">
                <a:effectLst/>
                <a:latin typeface="Open Sans" panose="020B0606030504020204" pitchFamily="34" charset="0"/>
              </a:rPr>
              <a:t>Web scraping to gain company insights</a:t>
            </a:r>
            <a:br>
              <a:rPr lang="en-US" b="1" i="0" dirty="0">
                <a:effectLst/>
                <a:latin typeface="Open Sans" panose="020B0606030504020204" pitchFamily="34" charset="0"/>
              </a:rPr>
            </a:br>
            <a:br>
              <a:rPr lang="en-US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0330" y="3602038"/>
            <a:ext cx="9144000" cy="1655762"/>
          </a:xfrm>
        </p:spPr>
        <p:txBody>
          <a:bodyPr/>
          <a:lstStyle/>
          <a:p>
            <a:pPr algn="l" fontAlgn="ctr"/>
            <a:r>
              <a:rPr lang="en-US" b="0" i="0" dirty="0">
                <a:effectLst/>
                <a:latin typeface="Open Sans" panose="020B0606030504020204" pitchFamily="34" charset="0"/>
              </a:rPr>
              <a:t>Scrape and </a:t>
            </a:r>
            <a:r>
              <a:rPr lang="en-US" b="0" i="0" dirty="0" err="1">
                <a:effectLst/>
                <a:latin typeface="Open Sans" panose="020B0606030504020204" pitchFamily="34" charset="0"/>
              </a:rPr>
              <a:t>analyse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 customer review data to uncover findings for British Airways</a:t>
            </a:r>
          </a:p>
          <a:p>
            <a:br>
              <a:rPr lang="en-US" b="0" i="0" dirty="0">
                <a:effectLst/>
                <a:latin typeface="Open Sans" panose="020B0606030504020204" pitchFamily="34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95579-3DCD-4E46-9B76-BD262D356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798" y="1457742"/>
            <a:ext cx="7387844" cy="5540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CF3B26-8283-4156-9428-B3AC1CF9C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89" y="2175467"/>
            <a:ext cx="5095197" cy="48231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789338-228D-48FE-8CBF-58EC10A2007E}"/>
              </a:ext>
            </a:extLst>
          </p:cNvPr>
          <p:cNvSpPr txBox="1"/>
          <p:nvPr/>
        </p:nvSpPr>
        <p:spPr>
          <a:xfrm>
            <a:off x="6607949" y="882805"/>
            <a:ext cx="37345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Word Cloud</a:t>
            </a:r>
            <a:endParaRPr lang="en-US" dirty="0"/>
          </a:p>
          <a:p>
            <a:r>
              <a:rPr lang="en-US" dirty="0"/>
              <a:t>This the word cloud that are made from customers review of British Airways at Skytrax website 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35F60-B31B-472C-94FD-282A2FB5FE8C}"/>
              </a:ext>
            </a:extLst>
          </p:cNvPr>
          <p:cNvSpPr txBox="1"/>
          <p:nvPr/>
        </p:nvSpPr>
        <p:spPr>
          <a:xfrm>
            <a:off x="1287262" y="949911"/>
            <a:ext cx="3734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Pie Chart</a:t>
            </a:r>
          </a:p>
          <a:p>
            <a:r>
              <a:rPr lang="en-US" dirty="0" err="1"/>
              <a:t>Visualisation</a:t>
            </a:r>
            <a:r>
              <a:rPr lang="en-US" dirty="0"/>
              <a:t> of the most used aircraft in British Airways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 Theme</vt:lpstr>
      <vt:lpstr>Web scraping to gain company insights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andikonak16@gmail.com</cp:lastModifiedBy>
  <cp:revision>3</cp:revision>
  <dcterms:created xsi:type="dcterms:W3CDTF">2022-12-06T11:13:27Z</dcterms:created>
  <dcterms:modified xsi:type="dcterms:W3CDTF">2023-01-04T18:25:03Z</dcterms:modified>
</cp:coreProperties>
</file>