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9B3-3E67-4F37-B0A5-977A5D7FB3B4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42B-0EAE-44AC-A587-5A817BC2E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13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9B3-3E67-4F37-B0A5-977A5D7FB3B4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42B-0EAE-44AC-A587-5A817BC2E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04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9B3-3E67-4F37-B0A5-977A5D7FB3B4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42B-0EAE-44AC-A587-5A817BC2E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18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9B3-3E67-4F37-B0A5-977A5D7FB3B4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42B-0EAE-44AC-A587-5A817BC2E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8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9B3-3E67-4F37-B0A5-977A5D7FB3B4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42B-0EAE-44AC-A587-5A817BC2E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0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9B3-3E67-4F37-B0A5-977A5D7FB3B4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42B-0EAE-44AC-A587-5A817BC2E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14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9B3-3E67-4F37-B0A5-977A5D7FB3B4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42B-0EAE-44AC-A587-5A817BC2E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99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9B3-3E67-4F37-B0A5-977A5D7FB3B4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42B-0EAE-44AC-A587-5A817BC2E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6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9B3-3E67-4F37-B0A5-977A5D7FB3B4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42B-0EAE-44AC-A587-5A817BC2E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72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9B3-3E67-4F37-B0A5-977A5D7FB3B4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42B-0EAE-44AC-A587-5A817BC2E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90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C9B3-3E67-4F37-B0A5-977A5D7FB3B4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42B-0EAE-44AC-A587-5A817BC2E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98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AC9B3-3E67-4F37-B0A5-977A5D7FB3B4}" type="datetimeFigureOut">
              <a:rPr lang="en-GB" smtClean="0"/>
              <a:t>28/06/2015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A042B-0EAE-44AC-A587-5A817BC2E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7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484784"/>
            <a:ext cx="8352928" cy="211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Instructions for programming the </a:t>
            </a:r>
            <a:r>
              <a:rPr lang="en-US" dirty="0" err="1" smtClean="0"/>
              <a:t>Digilent</a:t>
            </a:r>
            <a:r>
              <a:rPr lang="en-US" dirty="0" smtClean="0"/>
              <a:t> Nexys4 SPI Flash with an FPGA configuration file using Xilinx ISE 14.6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Read</a:t>
            </a:r>
          </a:p>
          <a:p>
            <a:r>
              <a:rPr lang="en-US" dirty="0" smtClean="0"/>
              <a:t>June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1979712" y="3082695"/>
            <a:ext cx="3816424" cy="318801"/>
          </a:xfrm>
          <a:prstGeom prst="wedgeRoundRectCallout">
            <a:avLst>
              <a:gd name="adj1" fmla="val -50260"/>
              <a:gd name="adj2" fmla="val 82648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Select the .</a:t>
            </a:r>
            <a:r>
              <a:rPr lang="en-US" sz="1400" dirty="0" err="1" smtClean="0">
                <a:solidFill>
                  <a:schemeClr val="tx1"/>
                </a:solidFill>
              </a:rPr>
              <a:t>mcs</a:t>
            </a:r>
            <a:r>
              <a:rPr lang="en-US" sz="1400" dirty="0" smtClean="0">
                <a:solidFill>
                  <a:schemeClr val="tx1"/>
                </a:solidFill>
              </a:rPr>
              <a:t> file created in the previous step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2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976438"/>
            <a:ext cx="39909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6895914" y="2724865"/>
            <a:ext cx="1440160" cy="318801"/>
          </a:xfrm>
          <a:prstGeom prst="wedgeRoundRectCallout">
            <a:avLst>
              <a:gd name="adj1" fmla="val -86394"/>
              <a:gd name="adj2" fmla="val -38801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Note settings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1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476375"/>
            <a:ext cx="68199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5004048" y="5445224"/>
            <a:ext cx="1440160" cy="318801"/>
          </a:xfrm>
          <a:prstGeom prst="wedgeRoundRectCallout">
            <a:avLst>
              <a:gd name="adj1" fmla="val -42921"/>
              <a:gd name="adj2" fmla="val -13957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Click OK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7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952500"/>
            <a:ext cx="69627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4427984" y="2348880"/>
            <a:ext cx="2160240" cy="318801"/>
          </a:xfrm>
          <a:prstGeom prst="wedgeRoundRectCallout">
            <a:avLst>
              <a:gd name="adj1" fmla="val -57793"/>
              <a:gd name="adj2" fmla="val -116321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Right click the FLASH icon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933450"/>
            <a:ext cx="69627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724128" y="2030079"/>
            <a:ext cx="2160240" cy="318801"/>
          </a:xfrm>
          <a:prstGeom prst="wedgeRoundRectCallout">
            <a:avLst>
              <a:gd name="adj1" fmla="val -97071"/>
              <a:gd name="adj2" fmla="val -12961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Select Program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5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476375"/>
            <a:ext cx="68199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5148064" y="5456356"/>
            <a:ext cx="1440160" cy="318801"/>
          </a:xfrm>
          <a:prstGeom prst="wedgeRoundRectCallout">
            <a:avLst>
              <a:gd name="adj1" fmla="val -42921"/>
              <a:gd name="adj2" fmla="val -13957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Click OK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984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6" y="188640"/>
            <a:ext cx="30099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75643"/>
            <a:ext cx="69532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3730862" y="382674"/>
            <a:ext cx="1698458" cy="878756"/>
          </a:xfrm>
          <a:prstGeom prst="wedgeRoundRectCallout">
            <a:avLst>
              <a:gd name="adj1" fmla="val -87177"/>
              <a:gd name="adj2" fmla="val 9442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Don’t worry! The progress bar remains on 0% for several minutes initially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94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2" y="5373216"/>
            <a:ext cx="1447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69627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6606626" y="5373216"/>
            <a:ext cx="1781798" cy="1008112"/>
          </a:xfrm>
          <a:prstGeom prst="wedgeRoundRectCallout">
            <a:avLst>
              <a:gd name="adj1" fmla="val -114155"/>
              <a:gd name="adj2" fmla="val -33986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Switch off the Nexys4 board,  </a:t>
            </a:r>
            <a:r>
              <a:rPr lang="en-US" sz="1400" dirty="0">
                <a:solidFill>
                  <a:schemeClr val="tx1"/>
                </a:solidFill>
              </a:rPr>
              <a:t>c</a:t>
            </a:r>
            <a:r>
              <a:rPr lang="en-US" sz="1400" dirty="0" smtClean="0">
                <a:solidFill>
                  <a:schemeClr val="tx1"/>
                </a:solidFill>
              </a:rPr>
              <a:t>onfigure the jumpers for </a:t>
            </a:r>
            <a:r>
              <a:rPr lang="en-US" sz="1400" dirty="0" err="1" smtClean="0">
                <a:solidFill>
                  <a:schemeClr val="tx1"/>
                </a:solidFill>
              </a:rPr>
              <a:t>MicroSD</a:t>
            </a:r>
            <a:r>
              <a:rPr lang="en-US" sz="1400" dirty="0" smtClean="0">
                <a:solidFill>
                  <a:schemeClr val="tx1"/>
                </a:solidFill>
              </a:rPr>
              <a:t>, and switch on!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245" y="1390650"/>
            <a:ext cx="5731510" cy="40767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1475656" y="811971"/>
            <a:ext cx="3600400" cy="318801"/>
          </a:xfrm>
          <a:prstGeom prst="wedgeRoundRectCallout">
            <a:avLst>
              <a:gd name="adj1" fmla="val -30258"/>
              <a:gd name="adj2" fmla="val 126411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Open </a:t>
            </a:r>
            <a:r>
              <a:rPr lang="en-US" sz="1400" dirty="0" err="1" smtClean="0">
                <a:solidFill>
                  <a:schemeClr val="tx1"/>
                </a:solidFill>
              </a:rPr>
              <a:t>iMPACT</a:t>
            </a:r>
            <a:r>
              <a:rPr lang="en-US" sz="1400" dirty="0" smtClean="0">
                <a:solidFill>
                  <a:schemeClr val="tx1"/>
                </a:solidFill>
              </a:rPr>
              <a:t> from the Tools menu within ISE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563888" y="2958213"/>
            <a:ext cx="2592288" cy="318801"/>
          </a:xfrm>
          <a:prstGeom prst="wedgeRoundRectCallout">
            <a:avLst>
              <a:gd name="adj1" fmla="val -62646"/>
              <a:gd name="adj2" fmla="val -186254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Double click Create PROM file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6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892479" cy="687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2051720" y="1157081"/>
            <a:ext cx="1440160" cy="318801"/>
          </a:xfrm>
          <a:prstGeom prst="wedgeRoundRectCallout">
            <a:avLst>
              <a:gd name="adj1" fmla="val -64007"/>
              <a:gd name="adj2" fmla="val 38554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Note settings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163763" y="1284166"/>
            <a:ext cx="1440160" cy="318801"/>
          </a:xfrm>
          <a:prstGeom prst="wedgeRoundRectCallout">
            <a:avLst>
              <a:gd name="adj1" fmla="val -23966"/>
              <a:gd name="adj2" fmla="val -20434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Note settings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708196" y="2534135"/>
            <a:ext cx="1440160" cy="318801"/>
          </a:xfrm>
          <a:prstGeom prst="wedgeRoundRectCallout">
            <a:avLst>
              <a:gd name="adj1" fmla="val -68583"/>
              <a:gd name="adj2" fmla="val 136746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Note settings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372200" y="2205567"/>
            <a:ext cx="1440160" cy="318801"/>
          </a:xfrm>
          <a:prstGeom prst="wedgeRoundRectCallout">
            <a:avLst>
              <a:gd name="adj1" fmla="val -1658"/>
              <a:gd name="adj2" fmla="val -25602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Output filename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099" y="5373216"/>
            <a:ext cx="21050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6660232" y="4869160"/>
            <a:ext cx="1440160" cy="318801"/>
          </a:xfrm>
          <a:prstGeom prst="wedgeRoundRectCallout">
            <a:avLst>
              <a:gd name="adj1" fmla="val -42921"/>
              <a:gd name="adj2" fmla="val -13957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Click OK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80112" y="6021288"/>
            <a:ext cx="1440160" cy="318801"/>
          </a:xfrm>
          <a:prstGeom prst="wedgeRoundRectCallout">
            <a:avLst>
              <a:gd name="adj1" fmla="val -73237"/>
              <a:gd name="adj2" fmla="val 2838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Click OK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0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4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1907704" y="1916832"/>
            <a:ext cx="3600400" cy="576064"/>
          </a:xfrm>
          <a:prstGeom prst="wedgeRoundRectCallout">
            <a:avLst>
              <a:gd name="adj1" fmla="val -50164"/>
              <a:gd name="adj2" fmla="val 74838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Select an FPGA configuration  .bit file created by ISE using Generate Programming File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229200"/>
            <a:ext cx="30194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7380312" y="5301208"/>
            <a:ext cx="1440160" cy="318801"/>
          </a:xfrm>
          <a:prstGeom prst="wedgeRoundRectCallout">
            <a:avLst>
              <a:gd name="adj1" fmla="val -48641"/>
              <a:gd name="adj2" fmla="val -15249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Click Open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203848" y="6180688"/>
            <a:ext cx="1440160" cy="318801"/>
          </a:xfrm>
          <a:prstGeom prst="wedgeRoundRectCallout">
            <a:avLst>
              <a:gd name="adj1" fmla="val -73237"/>
              <a:gd name="adj2" fmla="val 2838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Click No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0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952500"/>
            <a:ext cx="69627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251520" y="3501008"/>
            <a:ext cx="2088232" cy="318801"/>
          </a:xfrm>
          <a:prstGeom prst="wedgeRoundRectCallout">
            <a:avLst>
              <a:gd name="adj1" fmla="val 48088"/>
              <a:gd name="adj2" fmla="val -116321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Double click Generate File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10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952500"/>
            <a:ext cx="69627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3131840" y="1988840"/>
            <a:ext cx="1969219" cy="318801"/>
          </a:xfrm>
          <a:prstGeom prst="wedgeRoundRectCallout">
            <a:avLst>
              <a:gd name="adj1" fmla="val -85043"/>
              <a:gd name="adj2" fmla="val -33634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1. Select Boundary Scan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771800" y="548680"/>
            <a:ext cx="1969219" cy="318801"/>
          </a:xfrm>
          <a:prstGeom prst="wedgeRoundRectCallout">
            <a:avLst>
              <a:gd name="adj1" fmla="val -87135"/>
              <a:gd name="adj2" fmla="val 253191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2. Click Launch Wizard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4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238250"/>
            <a:ext cx="51244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3779912" y="5460349"/>
            <a:ext cx="1440160" cy="318801"/>
          </a:xfrm>
          <a:prstGeom prst="wedgeRoundRectCallout">
            <a:avLst>
              <a:gd name="adj1" fmla="val -42921"/>
              <a:gd name="adj2" fmla="val -13957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Click OK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6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285875"/>
            <a:ext cx="63722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2915816" y="2204864"/>
            <a:ext cx="3600400" cy="576064"/>
          </a:xfrm>
          <a:prstGeom prst="wedgeRoundRectCallout">
            <a:avLst>
              <a:gd name="adj1" fmla="val -50164"/>
              <a:gd name="adj2" fmla="val 74838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Select an FPGA configuration  .bit file created by ISE using Generate Programming File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33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809875"/>
            <a:ext cx="3695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4139952" y="4092661"/>
            <a:ext cx="1440160" cy="318801"/>
          </a:xfrm>
          <a:prstGeom prst="wedgeRoundRectCallout">
            <a:avLst>
              <a:gd name="adj1" fmla="val -42921"/>
              <a:gd name="adj2" fmla="val -13957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Click Yes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1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149</Words>
  <Application>Microsoft Office PowerPoint</Application>
  <PresentationFormat>On-screen Show (4:3)</PresentationFormat>
  <Paragraphs>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Instructions for programming the Digilent Nexys4 SPI Flash with an FPGA configuration file using Xilinx ISE 14.6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4</cp:revision>
  <dcterms:created xsi:type="dcterms:W3CDTF">2015-06-28T07:33:41Z</dcterms:created>
  <dcterms:modified xsi:type="dcterms:W3CDTF">2015-06-28T08:08:35Z</dcterms:modified>
</cp:coreProperties>
</file>