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00FF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24F9D57-FEF5-4C9E-91C2-C19584371E3F}" type="datetimeFigureOut">
              <a:rPr lang="he-IL" smtClean="0"/>
              <a:pPr/>
              <a:t>כ"ה/אדר א/תשע"ד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BE7C672-D6EC-4F62-9712-2AAAA2D094E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C5CF4-8722-4456-B8C1-79F2CB33986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3C2B-2E6A-4E9D-879A-9DD02E1ED77D}" type="datetimeFigureOut">
              <a:rPr lang="he-IL" smtClean="0"/>
              <a:pPr/>
              <a:t>כ"ה/אדר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DCBD-47F8-4D38-89AD-9B525455230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3C2B-2E6A-4E9D-879A-9DD02E1ED77D}" type="datetimeFigureOut">
              <a:rPr lang="he-IL" smtClean="0"/>
              <a:pPr/>
              <a:t>כ"ה/אדר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DCBD-47F8-4D38-89AD-9B525455230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3C2B-2E6A-4E9D-879A-9DD02E1ED77D}" type="datetimeFigureOut">
              <a:rPr lang="he-IL" smtClean="0"/>
              <a:pPr/>
              <a:t>כ"ה/אדר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DCBD-47F8-4D38-89AD-9B525455230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3C2B-2E6A-4E9D-879A-9DD02E1ED77D}" type="datetimeFigureOut">
              <a:rPr lang="he-IL" smtClean="0"/>
              <a:pPr/>
              <a:t>כ"ה/אדר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DCBD-47F8-4D38-89AD-9B525455230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3C2B-2E6A-4E9D-879A-9DD02E1ED77D}" type="datetimeFigureOut">
              <a:rPr lang="he-IL" smtClean="0"/>
              <a:pPr/>
              <a:t>כ"ה/אדר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DCBD-47F8-4D38-89AD-9B525455230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3C2B-2E6A-4E9D-879A-9DD02E1ED77D}" type="datetimeFigureOut">
              <a:rPr lang="he-IL" smtClean="0"/>
              <a:pPr/>
              <a:t>כ"ה/אדר א/תשע"ד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DCBD-47F8-4D38-89AD-9B525455230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3C2B-2E6A-4E9D-879A-9DD02E1ED77D}" type="datetimeFigureOut">
              <a:rPr lang="he-IL" smtClean="0"/>
              <a:pPr/>
              <a:t>כ"ה/אדר א/תשע"ד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DCBD-47F8-4D38-89AD-9B525455230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3C2B-2E6A-4E9D-879A-9DD02E1ED77D}" type="datetimeFigureOut">
              <a:rPr lang="he-IL" smtClean="0"/>
              <a:pPr/>
              <a:t>כ"ה/אדר א/תשע"ד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DCBD-47F8-4D38-89AD-9B525455230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3C2B-2E6A-4E9D-879A-9DD02E1ED77D}" type="datetimeFigureOut">
              <a:rPr lang="he-IL" smtClean="0"/>
              <a:pPr/>
              <a:t>כ"ה/אדר א/תשע"ד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DCBD-47F8-4D38-89AD-9B525455230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3C2B-2E6A-4E9D-879A-9DD02E1ED77D}" type="datetimeFigureOut">
              <a:rPr lang="he-IL" smtClean="0"/>
              <a:pPr/>
              <a:t>כ"ה/אדר א/תשע"ד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DCBD-47F8-4D38-89AD-9B525455230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3C2B-2E6A-4E9D-879A-9DD02E1ED77D}" type="datetimeFigureOut">
              <a:rPr lang="he-IL" smtClean="0"/>
              <a:pPr/>
              <a:t>כ"ה/אדר א/תשע"ד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DCBD-47F8-4D38-89AD-9B525455230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3C2B-2E6A-4E9D-879A-9DD02E1ED77D}" type="datetimeFigureOut">
              <a:rPr lang="he-IL" smtClean="0"/>
              <a:pPr/>
              <a:t>כ"ה/אדר א/תשע"ד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DCBD-47F8-4D38-89AD-9B525455230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799" y="1607921"/>
            <a:ext cx="7892143" cy="1821079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n>
                  <a:solidFill>
                    <a:schemeClr val="bg1"/>
                  </a:solidFill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 birthdays</a:t>
            </a:r>
            <a:endParaRPr lang="he-IL" sz="7200" b="1" dirty="0">
              <a:ln>
                <a:solidFill>
                  <a:schemeClr val="bg1"/>
                </a:solidFill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7"/>
          <p:cNvGrpSpPr/>
          <p:nvPr/>
        </p:nvGrpSpPr>
        <p:grpSpPr>
          <a:xfrm>
            <a:off x="184528" y="3098042"/>
            <a:ext cx="5424702" cy="3521122"/>
            <a:chOff x="0" y="0"/>
            <a:chExt cx="6896101" cy="4191001"/>
          </a:xfrm>
        </p:grpSpPr>
        <p:pic>
          <p:nvPicPr>
            <p:cNvPr id="65" name="תמונה 64" descr="lcd_570_34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96101" cy="4191001"/>
            </a:xfrm>
            <a:prstGeom prst="rect">
              <a:avLst/>
            </a:prstGeom>
            <a:effectLst/>
          </p:spPr>
        </p:pic>
        <p:sp>
          <p:nvSpPr>
            <p:cNvPr id="67" name="מלבן 66"/>
            <p:cNvSpPr/>
            <p:nvPr/>
          </p:nvSpPr>
          <p:spPr>
            <a:xfrm>
              <a:off x="114301" y="114298"/>
              <a:ext cx="6619875" cy="37719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endParaRPr lang="he-IL" sz="1100"/>
            </a:p>
          </p:txBody>
        </p:sp>
      </p:grpSp>
      <p:sp>
        <p:nvSpPr>
          <p:cNvPr id="45" name="מלבן מעוגל 44"/>
          <p:cNvSpPr/>
          <p:nvPr/>
        </p:nvSpPr>
        <p:spPr>
          <a:xfrm>
            <a:off x="5104268" y="633492"/>
            <a:ext cx="3619500" cy="2042583"/>
          </a:xfrm>
          <a:prstGeom prst="roundRect">
            <a:avLst>
              <a:gd name="adj" fmla="val 578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he-IL" sz="1100"/>
          </a:p>
        </p:txBody>
      </p:sp>
      <p:sp>
        <p:nvSpPr>
          <p:cNvPr id="46" name="מלבן 45"/>
          <p:cNvSpPr/>
          <p:nvPr/>
        </p:nvSpPr>
        <p:spPr>
          <a:xfrm>
            <a:off x="6480107" y="908659"/>
            <a:ext cx="2016000" cy="35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600" dirty="0"/>
              <a:t>name</a:t>
            </a:r>
            <a:r>
              <a:rPr lang="en-US" sz="1600" baseline="0" dirty="0"/>
              <a:t> and </a:t>
            </a:r>
            <a:r>
              <a:rPr lang="en-US" sz="1800" baseline="0" dirty="0" smtClean="0"/>
              <a:t>family</a:t>
            </a:r>
            <a:endParaRPr lang="he-IL" sz="1600" dirty="0"/>
          </a:p>
        </p:txBody>
      </p:sp>
      <p:sp>
        <p:nvSpPr>
          <p:cNvPr id="47" name="מלבן 46"/>
          <p:cNvSpPr/>
          <p:nvPr/>
        </p:nvSpPr>
        <p:spPr>
          <a:xfrm>
            <a:off x="6480107" y="1344060"/>
            <a:ext cx="2016000" cy="35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800" dirty="0"/>
              <a:t>address</a:t>
            </a:r>
            <a:endParaRPr lang="he-IL" sz="1800" dirty="0"/>
          </a:p>
        </p:txBody>
      </p:sp>
      <p:sp>
        <p:nvSpPr>
          <p:cNvPr id="48" name="מלבן 47"/>
          <p:cNvSpPr/>
          <p:nvPr/>
        </p:nvSpPr>
        <p:spPr>
          <a:xfrm>
            <a:off x="6482690" y="1779461"/>
            <a:ext cx="2013417" cy="35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800"/>
              <a:t>birthday</a:t>
            </a:r>
            <a:r>
              <a:rPr lang="en-US" sz="1800" baseline="0"/>
              <a:t> date</a:t>
            </a:r>
            <a:endParaRPr lang="he-IL" sz="1800"/>
          </a:p>
        </p:txBody>
      </p:sp>
      <p:sp>
        <p:nvSpPr>
          <p:cNvPr id="49" name="מלבן 48"/>
          <p:cNvSpPr/>
          <p:nvPr/>
        </p:nvSpPr>
        <p:spPr>
          <a:xfrm>
            <a:off x="6482690" y="2214863"/>
            <a:ext cx="2013417" cy="35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800"/>
              <a:t> next  birthday</a:t>
            </a:r>
            <a:r>
              <a:rPr lang="en-US" sz="1800" baseline="0"/>
              <a:t> date</a:t>
            </a:r>
            <a:endParaRPr lang="he-IL" sz="1800"/>
          </a:p>
        </p:txBody>
      </p:sp>
      <p:sp>
        <p:nvSpPr>
          <p:cNvPr id="50" name="מלבן 49"/>
          <p:cNvSpPr/>
          <p:nvPr/>
        </p:nvSpPr>
        <p:spPr>
          <a:xfrm>
            <a:off x="5263018" y="898075"/>
            <a:ext cx="1143000" cy="168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800"/>
              <a:t>picture / gif</a:t>
            </a:r>
            <a:endParaRPr lang="he-IL" sz="1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097" t="31343" r="27834" b="20336"/>
          <a:stretch>
            <a:fillRect/>
          </a:stretch>
        </p:blipFill>
        <p:spPr bwMode="auto">
          <a:xfrm>
            <a:off x="7137778" y="5284899"/>
            <a:ext cx="1605589" cy="108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5" name="מחבר חץ ישר 54"/>
          <p:cNvCxnSpPr>
            <a:stCxn id="1026" idx="1"/>
          </p:cNvCxnSpPr>
          <p:nvPr/>
        </p:nvCxnSpPr>
        <p:spPr>
          <a:xfrm rot="10800000" flipV="1">
            <a:off x="5882186" y="5829201"/>
            <a:ext cx="1255593" cy="3933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הסבר מלבני מעוגל 57"/>
          <p:cNvSpPr/>
          <p:nvPr/>
        </p:nvSpPr>
        <p:spPr>
          <a:xfrm>
            <a:off x="532263" y="1978925"/>
            <a:ext cx="1815152" cy="903027"/>
          </a:xfrm>
          <a:prstGeom prst="wedgeRoundRectCallout">
            <a:avLst>
              <a:gd name="adj1" fmla="val 40220"/>
              <a:gd name="adj2" fmla="val 758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App runs on</a:t>
            </a:r>
            <a:br>
              <a:rPr lang="en-US" dirty="0" smtClean="0">
                <a:solidFill>
                  <a:srgbClr val="0000CC"/>
                </a:solidFill>
              </a:rPr>
            </a:br>
            <a:r>
              <a:rPr lang="en-US" dirty="0" smtClean="0">
                <a:solidFill>
                  <a:srgbClr val="0000CC"/>
                </a:solidFill>
              </a:rPr>
              <a:t>HD TV  screen</a:t>
            </a:r>
            <a:endParaRPr lang="he-IL" dirty="0">
              <a:solidFill>
                <a:srgbClr val="0000CC"/>
              </a:solidFill>
            </a:endParaRPr>
          </a:p>
        </p:txBody>
      </p:sp>
      <p:sp>
        <p:nvSpPr>
          <p:cNvPr id="59" name="הסבר מלבני מעוגל 58"/>
          <p:cNvSpPr/>
          <p:nvPr/>
        </p:nvSpPr>
        <p:spPr>
          <a:xfrm>
            <a:off x="3562066" y="275230"/>
            <a:ext cx="1296537" cy="966715"/>
          </a:xfrm>
          <a:prstGeom prst="wedgeRoundRectCallout">
            <a:avLst>
              <a:gd name="adj1" fmla="val 53904"/>
              <a:gd name="adj2" fmla="val 6416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User birthday data</a:t>
            </a:r>
            <a:endParaRPr lang="he-IL" dirty="0">
              <a:solidFill>
                <a:srgbClr val="0000CC"/>
              </a:solidFill>
            </a:endParaRPr>
          </a:p>
        </p:txBody>
      </p:sp>
      <p:grpSp>
        <p:nvGrpSpPr>
          <p:cNvPr id="3" name="קבוצה 69"/>
          <p:cNvGrpSpPr/>
          <p:nvPr/>
        </p:nvGrpSpPr>
        <p:grpSpPr>
          <a:xfrm>
            <a:off x="368490" y="3429000"/>
            <a:ext cx="5022376" cy="2903561"/>
            <a:chOff x="0" y="0"/>
            <a:chExt cx="4032250" cy="2709333"/>
          </a:xfrm>
        </p:grpSpPr>
        <p:sp>
          <p:nvSpPr>
            <p:cNvPr id="71" name="מלבן 70"/>
            <p:cNvSpPr/>
            <p:nvPr/>
          </p:nvSpPr>
          <p:spPr>
            <a:xfrm>
              <a:off x="0" y="0"/>
              <a:ext cx="4032250" cy="27093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endParaRPr lang="he-IL" sz="1100"/>
            </a:p>
          </p:txBody>
        </p:sp>
        <p:grpSp>
          <p:nvGrpSpPr>
            <p:cNvPr id="4" name="קבוצה 71"/>
            <p:cNvGrpSpPr/>
            <p:nvPr/>
          </p:nvGrpSpPr>
          <p:grpSpPr>
            <a:xfrm>
              <a:off x="126974" y="2275416"/>
              <a:ext cx="3778276" cy="296333"/>
              <a:chOff x="126974" y="2275416"/>
              <a:chExt cx="3778276" cy="349250"/>
            </a:xfrm>
          </p:grpSpPr>
          <p:sp>
            <p:nvSpPr>
              <p:cNvPr id="105" name="תרשים זרימה: אחסון פנימי 104"/>
              <p:cNvSpPr/>
              <p:nvPr/>
            </p:nvSpPr>
            <p:spPr>
              <a:xfrm>
                <a:off x="3386651" y="2275416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6" name="תרשים זרימה: אחסון פנימי 105"/>
              <p:cNvSpPr/>
              <p:nvPr/>
            </p:nvSpPr>
            <p:spPr>
              <a:xfrm>
                <a:off x="2734714" y="2275416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7" name="תרשים זרימה: אחסון פנימי 106"/>
              <p:cNvSpPr/>
              <p:nvPr/>
            </p:nvSpPr>
            <p:spPr>
              <a:xfrm>
                <a:off x="2082779" y="2275416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8" name="תרשים זרימה: אחסון פנימי 107"/>
              <p:cNvSpPr/>
              <p:nvPr/>
            </p:nvSpPr>
            <p:spPr>
              <a:xfrm>
                <a:off x="1430844" y="2275416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9" name="תרשים זרימה: אחסון פנימי 108"/>
              <p:cNvSpPr/>
              <p:nvPr/>
            </p:nvSpPr>
            <p:spPr>
              <a:xfrm>
                <a:off x="778909" y="2275416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10" name="תרשים זרימה: אחסון פנימי 109"/>
              <p:cNvSpPr/>
              <p:nvPr/>
            </p:nvSpPr>
            <p:spPr>
              <a:xfrm>
                <a:off x="126974" y="2275416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</p:grpSp>
        <p:grpSp>
          <p:nvGrpSpPr>
            <p:cNvPr id="5" name="קבוצה 72"/>
            <p:cNvGrpSpPr/>
            <p:nvPr/>
          </p:nvGrpSpPr>
          <p:grpSpPr>
            <a:xfrm>
              <a:off x="116365" y="1889123"/>
              <a:ext cx="3778276" cy="296333"/>
              <a:chOff x="116365" y="1889123"/>
              <a:chExt cx="3778276" cy="349250"/>
            </a:xfrm>
          </p:grpSpPr>
          <p:sp>
            <p:nvSpPr>
              <p:cNvPr id="99" name="תרשים זרימה: אחסון פנימי 98"/>
              <p:cNvSpPr/>
              <p:nvPr/>
            </p:nvSpPr>
            <p:spPr>
              <a:xfrm>
                <a:off x="3376042" y="1889123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0" name="תרשים זרימה: אחסון פנימי 99"/>
              <p:cNvSpPr/>
              <p:nvPr/>
            </p:nvSpPr>
            <p:spPr>
              <a:xfrm>
                <a:off x="2724105" y="1889123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1" name="תרשים זרימה: אחסון פנימי 100"/>
              <p:cNvSpPr/>
              <p:nvPr/>
            </p:nvSpPr>
            <p:spPr>
              <a:xfrm>
                <a:off x="2072170" y="1889123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2" name="תרשים זרימה: אחסון פנימי 101"/>
              <p:cNvSpPr/>
              <p:nvPr/>
            </p:nvSpPr>
            <p:spPr>
              <a:xfrm>
                <a:off x="1420235" y="1889123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3" name="תרשים זרימה: אחסון פנימי 102"/>
              <p:cNvSpPr/>
              <p:nvPr/>
            </p:nvSpPr>
            <p:spPr>
              <a:xfrm>
                <a:off x="768300" y="1889123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4" name="תרשים זרימה: אחסון פנימי 103"/>
              <p:cNvSpPr/>
              <p:nvPr/>
            </p:nvSpPr>
            <p:spPr>
              <a:xfrm>
                <a:off x="116365" y="1889123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</p:grpSp>
        <p:grpSp>
          <p:nvGrpSpPr>
            <p:cNvPr id="6" name="קבוצה 73"/>
            <p:cNvGrpSpPr/>
            <p:nvPr/>
          </p:nvGrpSpPr>
          <p:grpSpPr>
            <a:xfrm>
              <a:off x="116339" y="1502829"/>
              <a:ext cx="3778276" cy="296333"/>
              <a:chOff x="116339" y="1502829"/>
              <a:chExt cx="3778276" cy="349250"/>
            </a:xfrm>
          </p:grpSpPr>
          <p:sp>
            <p:nvSpPr>
              <p:cNvPr id="93" name="תרשים זרימה: אחסון פנימי 92"/>
              <p:cNvSpPr/>
              <p:nvPr/>
            </p:nvSpPr>
            <p:spPr>
              <a:xfrm>
                <a:off x="3376016" y="1502829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94" name="תרשים זרימה: אחסון פנימי 93"/>
              <p:cNvSpPr/>
              <p:nvPr/>
            </p:nvSpPr>
            <p:spPr>
              <a:xfrm>
                <a:off x="2724079" y="1502829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95" name="תרשים זרימה: אחסון פנימי 94"/>
              <p:cNvSpPr/>
              <p:nvPr/>
            </p:nvSpPr>
            <p:spPr>
              <a:xfrm>
                <a:off x="2072144" y="1502829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96" name="תרשים זרימה: אחסון פנימי 95"/>
              <p:cNvSpPr/>
              <p:nvPr/>
            </p:nvSpPr>
            <p:spPr>
              <a:xfrm>
                <a:off x="1420209" y="1502829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97" name="תרשים זרימה: אחסון פנימי 96"/>
              <p:cNvSpPr/>
              <p:nvPr/>
            </p:nvSpPr>
            <p:spPr>
              <a:xfrm>
                <a:off x="768274" y="1502829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98" name="תרשים זרימה: אחסון פנימי 97"/>
              <p:cNvSpPr/>
              <p:nvPr/>
            </p:nvSpPr>
            <p:spPr>
              <a:xfrm>
                <a:off x="116339" y="1502829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</p:grpSp>
        <p:grpSp>
          <p:nvGrpSpPr>
            <p:cNvPr id="7" name="קבוצה 74"/>
            <p:cNvGrpSpPr/>
            <p:nvPr/>
          </p:nvGrpSpPr>
          <p:grpSpPr>
            <a:xfrm>
              <a:off x="116313" y="1116535"/>
              <a:ext cx="3778276" cy="296333"/>
              <a:chOff x="116313" y="1116535"/>
              <a:chExt cx="3778276" cy="349250"/>
            </a:xfrm>
          </p:grpSpPr>
          <p:sp>
            <p:nvSpPr>
              <p:cNvPr id="87" name="תרשים זרימה: אחסון פנימי 86"/>
              <p:cNvSpPr/>
              <p:nvPr/>
            </p:nvSpPr>
            <p:spPr>
              <a:xfrm>
                <a:off x="3375990" y="1116535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88" name="תרשים זרימה: אחסון פנימי 87"/>
              <p:cNvSpPr/>
              <p:nvPr/>
            </p:nvSpPr>
            <p:spPr>
              <a:xfrm>
                <a:off x="2724053" y="1116535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89" name="תרשים זרימה: אחסון פנימי 88"/>
              <p:cNvSpPr/>
              <p:nvPr/>
            </p:nvSpPr>
            <p:spPr>
              <a:xfrm>
                <a:off x="2072118" y="1116535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90" name="תרשים זרימה: אחסון פנימי 89"/>
              <p:cNvSpPr/>
              <p:nvPr/>
            </p:nvSpPr>
            <p:spPr>
              <a:xfrm>
                <a:off x="1420183" y="1116535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91" name="תרשים זרימה: אחסון פנימי 90"/>
              <p:cNvSpPr/>
              <p:nvPr/>
            </p:nvSpPr>
            <p:spPr>
              <a:xfrm>
                <a:off x="768248" y="1116535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92" name="תרשים זרימה: אחסון פנימי 91"/>
              <p:cNvSpPr/>
              <p:nvPr/>
            </p:nvSpPr>
            <p:spPr>
              <a:xfrm>
                <a:off x="116313" y="1116535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</p:grpSp>
        <p:grpSp>
          <p:nvGrpSpPr>
            <p:cNvPr id="8" name="קבוצה 75"/>
            <p:cNvGrpSpPr/>
            <p:nvPr/>
          </p:nvGrpSpPr>
          <p:grpSpPr>
            <a:xfrm>
              <a:off x="120020" y="730241"/>
              <a:ext cx="3778147" cy="296333"/>
              <a:chOff x="120020" y="730241"/>
              <a:chExt cx="3126341" cy="349250"/>
            </a:xfrm>
          </p:grpSpPr>
          <p:sp>
            <p:nvSpPr>
              <p:cNvPr id="82" name="תרשים זרימה: אחסון פנימי 81"/>
              <p:cNvSpPr/>
              <p:nvPr/>
            </p:nvSpPr>
            <p:spPr>
              <a:xfrm>
                <a:off x="2727762" y="730241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83" name="תרשים זרימה: אחסון פנימי 82"/>
              <p:cNvSpPr/>
              <p:nvPr/>
            </p:nvSpPr>
            <p:spPr>
              <a:xfrm>
                <a:off x="2075825" y="730241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84" name="תרשים זרימה: אחסון פנימי 83"/>
              <p:cNvSpPr/>
              <p:nvPr/>
            </p:nvSpPr>
            <p:spPr>
              <a:xfrm>
                <a:off x="1423890" y="730241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85" name="תרשים זרימה: אחסון פנימי 84"/>
              <p:cNvSpPr/>
              <p:nvPr/>
            </p:nvSpPr>
            <p:spPr>
              <a:xfrm>
                <a:off x="771955" y="730241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86" name="תרשים זרימה: אחסון פנימי 85"/>
              <p:cNvSpPr/>
              <p:nvPr/>
            </p:nvSpPr>
            <p:spPr>
              <a:xfrm>
                <a:off x="120020" y="730241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</p:grpSp>
        <p:grpSp>
          <p:nvGrpSpPr>
            <p:cNvPr id="9" name="קבוצה 76"/>
            <p:cNvGrpSpPr/>
            <p:nvPr/>
          </p:nvGrpSpPr>
          <p:grpSpPr>
            <a:xfrm>
              <a:off x="102766" y="359824"/>
              <a:ext cx="3788701" cy="296333"/>
              <a:chOff x="102766" y="359824"/>
              <a:chExt cx="2474406" cy="349250"/>
            </a:xfrm>
          </p:grpSpPr>
          <p:sp>
            <p:nvSpPr>
              <p:cNvPr id="78" name="תרשים זרימה: אחסון פנימי 77"/>
              <p:cNvSpPr/>
              <p:nvPr/>
            </p:nvSpPr>
            <p:spPr>
              <a:xfrm>
                <a:off x="2058573" y="359824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79" name="תרשים זרימה: אחסון פנימי 78"/>
              <p:cNvSpPr/>
              <p:nvPr/>
            </p:nvSpPr>
            <p:spPr>
              <a:xfrm>
                <a:off x="1406636" y="359824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80" name="תרשים זרימה: אחסון פנימי 79"/>
              <p:cNvSpPr/>
              <p:nvPr/>
            </p:nvSpPr>
            <p:spPr>
              <a:xfrm>
                <a:off x="754701" y="359824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81" name="תרשים זרימה: אחסון פנימי 80"/>
              <p:cNvSpPr/>
              <p:nvPr/>
            </p:nvSpPr>
            <p:spPr>
              <a:xfrm>
                <a:off x="102766" y="359824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</p:grpSp>
      </p:grpSp>
      <p:sp>
        <p:nvSpPr>
          <p:cNvPr id="56" name="הסבר מלבני מעוגל 55"/>
          <p:cNvSpPr/>
          <p:nvPr/>
        </p:nvSpPr>
        <p:spPr>
          <a:xfrm>
            <a:off x="4954141" y="395778"/>
            <a:ext cx="3998794" cy="2483893"/>
          </a:xfrm>
          <a:prstGeom prst="wedgeRoundRectCallout">
            <a:avLst>
              <a:gd name="adj1" fmla="val -46772"/>
              <a:gd name="adj2" fmla="val 82830"/>
              <a:gd name="adj3" fmla="val 16667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הסבר מלבני מעוגל 56"/>
          <p:cNvSpPr/>
          <p:nvPr/>
        </p:nvSpPr>
        <p:spPr>
          <a:xfrm>
            <a:off x="7206018" y="4039737"/>
            <a:ext cx="1760561" cy="1037231"/>
          </a:xfrm>
          <a:prstGeom prst="wedgeRoundRectCallout">
            <a:avLst>
              <a:gd name="adj1" fmla="val -2407"/>
              <a:gd name="adj2" fmla="val 7188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App for tablet or dongle</a:t>
            </a:r>
            <a:endParaRPr lang="he-IL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7"/>
          <p:cNvGrpSpPr/>
          <p:nvPr/>
        </p:nvGrpSpPr>
        <p:grpSpPr>
          <a:xfrm>
            <a:off x="184527" y="627797"/>
            <a:ext cx="8577336" cy="5991367"/>
            <a:chOff x="0" y="0"/>
            <a:chExt cx="6896101" cy="4191001"/>
          </a:xfrm>
        </p:grpSpPr>
        <p:pic>
          <p:nvPicPr>
            <p:cNvPr id="65" name="תמונה 64" descr="lcd_570_34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896101" cy="4191001"/>
            </a:xfrm>
            <a:prstGeom prst="rect">
              <a:avLst/>
            </a:prstGeom>
            <a:effectLst/>
          </p:spPr>
        </p:pic>
        <p:sp>
          <p:nvSpPr>
            <p:cNvPr id="67" name="מלבן 66"/>
            <p:cNvSpPr/>
            <p:nvPr/>
          </p:nvSpPr>
          <p:spPr>
            <a:xfrm>
              <a:off x="114301" y="114298"/>
              <a:ext cx="6619875" cy="37719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endParaRPr lang="he-IL" sz="1100"/>
            </a:p>
          </p:txBody>
        </p:sp>
      </p:grpSp>
      <p:grpSp>
        <p:nvGrpSpPr>
          <p:cNvPr id="3" name="קבוצה 69"/>
          <p:cNvGrpSpPr/>
          <p:nvPr/>
        </p:nvGrpSpPr>
        <p:grpSpPr>
          <a:xfrm>
            <a:off x="477673" y="928049"/>
            <a:ext cx="7888405" cy="5295330"/>
            <a:chOff x="0" y="274977"/>
            <a:chExt cx="4032250" cy="2434356"/>
          </a:xfrm>
        </p:grpSpPr>
        <p:sp>
          <p:nvSpPr>
            <p:cNvPr id="71" name="מלבן 70"/>
            <p:cNvSpPr/>
            <p:nvPr/>
          </p:nvSpPr>
          <p:spPr>
            <a:xfrm>
              <a:off x="0" y="274977"/>
              <a:ext cx="4032250" cy="24343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rtl="1"/>
              <a:endParaRPr lang="he-IL" sz="1100"/>
            </a:p>
          </p:txBody>
        </p:sp>
        <p:grpSp>
          <p:nvGrpSpPr>
            <p:cNvPr id="4" name="קבוצה 71"/>
            <p:cNvGrpSpPr/>
            <p:nvPr/>
          </p:nvGrpSpPr>
          <p:grpSpPr>
            <a:xfrm>
              <a:off x="126974" y="2275416"/>
              <a:ext cx="3778276" cy="296333"/>
              <a:chOff x="126974" y="2275416"/>
              <a:chExt cx="3778276" cy="349250"/>
            </a:xfrm>
          </p:grpSpPr>
          <p:sp>
            <p:nvSpPr>
              <p:cNvPr id="105" name="תרשים זרימה: אחסון פנימי 104"/>
              <p:cNvSpPr/>
              <p:nvPr/>
            </p:nvSpPr>
            <p:spPr>
              <a:xfrm>
                <a:off x="3386651" y="2275416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6" name="תרשים זרימה: אחסון פנימי 105"/>
              <p:cNvSpPr/>
              <p:nvPr/>
            </p:nvSpPr>
            <p:spPr>
              <a:xfrm>
                <a:off x="2734714" y="2275416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7" name="תרשים זרימה: אחסון פנימי 106"/>
              <p:cNvSpPr/>
              <p:nvPr/>
            </p:nvSpPr>
            <p:spPr>
              <a:xfrm>
                <a:off x="2082779" y="2275416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8" name="תרשים זרימה: אחסון פנימי 107"/>
              <p:cNvSpPr/>
              <p:nvPr/>
            </p:nvSpPr>
            <p:spPr>
              <a:xfrm>
                <a:off x="1430844" y="2275416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9" name="תרשים זרימה: אחסון פנימי 108"/>
              <p:cNvSpPr/>
              <p:nvPr/>
            </p:nvSpPr>
            <p:spPr>
              <a:xfrm>
                <a:off x="778909" y="2275416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10" name="תרשים זרימה: אחסון פנימי 109"/>
              <p:cNvSpPr/>
              <p:nvPr/>
            </p:nvSpPr>
            <p:spPr>
              <a:xfrm>
                <a:off x="126974" y="2275416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</p:grpSp>
        <p:grpSp>
          <p:nvGrpSpPr>
            <p:cNvPr id="5" name="קבוצה 72"/>
            <p:cNvGrpSpPr/>
            <p:nvPr/>
          </p:nvGrpSpPr>
          <p:grpSpPr>
            <a:xfrm>
              <a:off x="116365" y="1889123"/>
              <a:ext cx="3778276" cy="296333"/>
              <a:chOff x="116365" y="1889123"/>
              <a:chExt cx="3778276" cy="349250"/>
            </a:xfrm>
          </p:grpSpPr>
          <p:sp>
            <p:nvSpPr>
              <p:cNvPr id="99" name="תרשים זרימה: אחסון פנימי 98"/>
              <p:cNvSpPr/>
              <p:nvPr/>
            </p:nvSpPr>
            <p:spPr>
              <a:xfrm>
                <a:off x="3376042" y="1889123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0" name="תרשים זרימה: אחסון פנימי 99"/>
              <p:cNvSpPr/>
              <p:nvPr/>
            </p:nvSpPr>
            <p:spPr>
              <a:xfrm>
                <a:off x="2724105" y="1889123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1" name="תרשים זרימה: אחסון פנימי 100"/>
              <p:cNvSpPr/>
              <p:nvPr/>
            </p:nvSpPr>
            <p:spPr>
              <a:xfrm>
                <a:off x="2072170" y="1889123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2" name="תרשים זרימה: אחסון פנימי 101"/>
              <p:cNvSpPr/>
              <p:nvPr/>
            </p:nvSpPr>
            <p:spPr>
              <a:xfrm>
                <a:off x="1420235" y="1889123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3" name="תרשים זרימה: אחסון פנימי 102"/>
              <p:cNvSpPr/>
              <p:nvPr/>
            </p:nvSpPr>
            <p:spPr>
              <a:xfrm>
                <a:off x="768300" y="1889123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104" name="תרשים זרימה: אחסון פנימי 103"/>
              <p:cNvSpPr/>
              <p:nvPr/>
            </p:nvSpPr>
            <p:spPr>
              <a:xfrm>
                <a:off x="116365" y="1889123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</p:grpSp>
        <p:grpSp>
          <p:nvGrpSpPr>
            <p:cNvPr id="6" name="קבוצה 73"/>
            <p:cNvGrpSpPr/>
            <p:nvPr/>
          </p:nvGrpSpPr>
          <p:grpSpPr>
            <a:xfrm>
              <a:off x="116339" y="1502829"/>
              <a:ext cx="3778276" cy="296333"/>
              <a:chOff x="116339" y="1502829"/>
              <a:chExt cx="3778276" cy="349250"/>
            </a:xfrm>
          </p:grpSpPr>
          <p:sp>
            <p:nvSpPr>
              <p:cNvPr id="93" name="תרשים זרימה: אחסון פנימי 92"/>
              <p:cNvSpPr/>
              <p:nvPr/>
            </p:nvSpPr>
            <p:spPr>
              <a:xfrm>
                <a:off x="3376016" y="1502829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94" name="תרשים זרימה: אחסון פנימי 93"/>
              <p:cNvSpPr/>
              <p:nvPr/>
            </p:nvSpPr>
            <p:spPr>
              <a:xfrm>
                <a:off x="2724079" y="1502829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95" name="תרשים זרימה: אחסון פנימי 94"/>
              <p:cNvSpPr/>
              <p:nvPr/>
            </p:nvSpPr>
            <p:spPr>
              <a:xfrm>
                <a:off x="2072144" y="1502829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96" name="תרשים זרימה: אחסון פנימי 95"/>
              <p:cNvSpPr/>
              <p:nvPr/>
            </p:nvSpPr>
            <p:spPr>
              <a:xfrm>
                <a:off x="1420209" y="1502829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97" name="תרשים זרימה: אחסון פנימי 96"/>
              <p:cNvSpPr/>
              <p:nvPr/>
            </p:nvSpPr>
            <p:spPr>
              <a:xfrm>
                <a:off x="768274" y="1502829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98" name="תרשים זרימה: אחסון פנימי 97"/>
              <p:cNvSpPr/>
              <p:nvPr/>
            </p:nvSpPr>
            <p:spPr>
              <a:xfrm>
                <a:off x="116339" y="1502829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</p:grpSp>
        <p:grpSp>
          <p:nvGrpSpPr>
            <p:cNvPr id="7" name="קבוצה 74"/>
            <p:cNvGrpSpPr/>
            <p:nvPr/>
          </p:nvGrpSpPr>
          <p:grpSpPr>
            <a:xfrm>
              <a:off x="116313" y="1116535"/>
              <a:ext cx="3778276" cy="296333"/>
              <a:chOff x="116313" y="1116535"/>
              <a:chExt cx="3778276" cy="349250"/>
            </a:xfrm>
          </p:grpSpPr>
          <p:sp>
            <p:nvSpPr>
              <p:cNvPr id="87" name="תרשים זרימה: אחסון פנימי 86"/>
              <p:cNvSpPr/>
              <p:nvPr/>
            </p:nvSpPr>
            <p:spPr>
              <a:xfrm>
                <a:off x="3375990" y="1116535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88" name="תרשים זרימה: אחסון פנימי 87"/>
              <p:cNvSpPr/>
              <p:nvPr/>
            </p:nvSpPr>
            <p:spPr>
              <a:xfrm>
                <a:off x="2724053" y="1116535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89" name="תרשים זרימה: אחסון פנימי 88"/>
              <p:cNvSpPr/>
              <p:nvPr/>
            </p:nvSpPr>
            <p:spPr>
              <a:xfrm>
                <a:off x="2072118" y="1116535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90" name="תרשים זרימה: אחסון פנימי 89"/>
              <p:cNvSpPr/>
              <p:nvPr/>
            </p:nvSpPr>
            <p:spPr>
              <a:xfrm>
                <a:off x="1420183" y="1116535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91" name="תרשים זרימה: אחסון פנימי 90"/>
              <p:cNvSpPr/>
              <p:nvPr/>
            </p:nvSpPr>
            <p:spPr>
              <a:xfrm>
                <a:off x="768248" y="1116535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92" name="תרשים זרימה: אחסון פנימי 91"/>
              <p:cNvSpPr/>
              <p:nvPr/>
            </p:nvSpPr>
            <p:spPr>
              <a:xfrm>
                <a:off x="116313" y="1116535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</p:grpSp>
        <p:grpSp>
          <p:nvGrpSpPr>
            <p:cNvPr id="8" name="קבוצה 75"/>
            <p:cNvGrpSpPr/>
            <p:nvPr/>
          </p:nvGrpSpPr>
          <p:grpSpPr>
            <a:xfrm>
              <a:off x="120020" y="730241"/>
              <a:ext cx="3778147" cy="296333"/>
              <a:chOff x="120020" y="730241"/>
              <a:chExt cx="3126341" cy="349250"/>
            </a:xfrm>
          </p:grpSpPr>
          <p:sp>
            <p:nvSpPr>
              <p:cNvPr id="82" name="תרשים זרימה: אחסון פנימי 81"/>
              <p:cNvSpPr/>
              <p:nvPr/>
            </p:nvSpPr>
            <p:spPr>
              <a:xfrm>
                <a:off x="2727762" y="730241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83" name="תרשים זרימה: אחסון פנימי 82"/>
              <p:cNvSpPr/>
              <p:nvPr/>
            </p:nvSpPr>
            <p:spPr>
              <a:xfrm>
                <a:off x="2075825" y="730241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84" name="תרשים זרימה: אחסון פנימי 83"/>
              <p:cNvSpPr/>
              <p:nvPr/>
            </p:nvSpPr>
            <p:spPr>
              <a:xfrm>
                <a:off x="1423890" y="730241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85" name="תרשים זרימה: אחסון פנימי 84"/>
              <p:cNvSpPr/>
              <p:nvPr/>
            </p:nvSpPr>
            <p:spPr>
              <a:xfrm>
                <a:off x="771955" y="730241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86" name="תרשים זרימה: אחסון פנימי 85"/>
              <p:cNvSpPr/>
              <p:nvPr/>
            </p:nvSpPr>
            <p:spPr>
              <a:xfrm>
                <a:off x="120020" y="730241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</p:grpSp>
        <p:grpSp>
          <p:nvGrpSpPr>
            <p:cNvPr id="9" name="קבוצה 76"/>
            <p:cNvGrpSpPr/>
            <p:nvPr/>
          </p:nvGrpSpPr>
          <p:grpSpPr>
            <a:xfrm>
              <a:off x="102766" y="359824"/>
              <a:ext cx="3788701" cy="296333"/>
              <a:chOff x="102766" y="359824"/>
              <a:chExt cx="2474406" cy="349250"/>
            </a:xfrm>
          </p:grpSpPr>
          <p:sp>
            <p:nvSpPr>
              <p:cNvPr id="78" name="תרשים זרימה: אחסון פנימי 77"/>
              <p:cNvSpPr/>
              <p:nvPr/>
            </p:nvSpPr>
            <p:spPr>
              <a:xfrm>
                <a:off x="2058573" y="359824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79" name="תרשים זרימה: אחסון פנימי 78"/>
              <p:cNvSpPr/>
              <p:nvPr/>
            </p:nvSpPr>
            <p:spPr>
              <a:xfrm>
                <a:off x="1406636" y="359824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80" name="תרשים זרימה: אחסון פנימי 79"/>
              <p:cNvSpPr/>
              <p:nvPr/>
            </p:nvSpPr>
            <p:spPr>
              <a:xfrm>
                <a:off x="754701" y="359824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  <p:sp>
            <p:nvSpPr>
              <p:cNvPr id="81" name="תרשים זרימה: אחסון פנימי 80"/>
              <p:cNvSpPr/>
              <p:nvPr/>
            </p:nvSpPr>
            <p:spPr>
              <a:xfrm>
                <a:off x="102766" y="359824"/>
                <a:ext cx="518599" cy="34925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endParaRPr lang="he-IL" sz="1100"/>
              </a:p>
            </p:txBody>
          </p:sp>
        </p:grpSp>
      </p:grpSp>
      <p:sp>
        <p:nvSpPr>
          <p:cNvPr id="74" name="חץ שמאלה-ימינה 73"/>
          <p:cNvSpPr/>
          <p:nvPr/>
        </p:nvSpPr>
        <p:spPr>
          <a:xfrm>
            <a:off x="887104" y="1323833"/>
            <a:ext cx="6864823" cy="313898"/>
          </a:xfrm>
          <a:prstGeom prst="left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חץ שמאלה-ימינה 74"/>
          <p:cNvSpPr/>
          <p:nvPr/>
        </p:nvSpPr>
        <p:spPr>
          <a:xfrm>
            <a:off x="957617" y="2076734"/>
            <a:ext cx="6864823" cy="313898"/>
          </a:xfrm>
          <a:prstGeom prst="left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חץ שמאלה-ימינה 75"/>
          <p:cNvSpPr/>
          <p:nvPr/>
        </p:nvSpPr>
        <p:spPr>
          <a:xfrm>
            <a:off x="957618" y="2922895"/>
            <a:ext cx="6864823" cy="313898"/>
          </a:xfrm>
          <a:prstGeom prst="left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חץ שמאלה-ימינה 76"/>
          <p:cNvSpPr/>
          <p:nvPr/>
        </p:nvSpPr>
        <p:spPr>
          <a:xfrm>
            <a:off x="957617" y="3864591"/>
            <a:ext cx="6864823" cy="313898"/>
          </a:xfrm>
          <a:prstGeom prst="left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1" name="חץ שמאלה-ימינה 110"/>
          <p:cNvSpPr/>
          <p:nvPr/>
        </p:nvSpPr>
        <p:spPr>
          <a:xfrm>
            <a:off x="864357" y="4790366"/>
            <a:ext cx="6864823" cy="696034"/>
          </a:xfrm>
          <a:prstGeom prst="left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הסבר מלבני מעוגל 63"/>
          <p:cNvSpPr/>
          <p:nvPr/>
        </p:nvSpPr>
        <p:spPr>
          <a:xfrm>
            <a:off x="1611087" y="4516272"/>
            <a:ext cx="2210286" cy="970128"/>
          </a:xfrm>
          <a:prstGeom prst="wedgeRoundRectCallout">
            <a:avLst>
              <a:gd name="adj1" fmla="val 71237"/>
              <a:gd name="adj2" fmla="val 1588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Rest of year </a:t>
            </a:r>
            <a:r>
              <a:rPr lang="en-US" dirty="0" smtClean="0">
                <a:solidFill>
                  <a:srgbClr val="0000CC"/>
                </a:solidFill>
              </a:rPr>
              <a:t>2 rows  birthdays</a:t>
            </a:r>
            <a:br>
              <a:rPr lang="en-US" dirty="0" smtClean="0">
                <a:solidFill>
                  <a:srgbClr val="0000CC"/>
                </a:solidFill>
              </a:rPr>
            </a:br>
            <a:r>
              <a:rPr lang="en-US" dirty="0" smtClean="0">
                <a:solidFill>
                  <a:srgbClr val="0000CC"/>
                </a:solidFill>
              </a:rPr>
              <a:t>(max 6 in each row)</a:t>
            </a:r>
            <a:endParaRPr lang="he-IL" dirty="0">
              <a:solidFill>
                <a:srgbClr val="0000CC"/>
              </a:solidFill>
            </a:endParaRPr>
          </a:p>
        </p:txBody>
      </p:sp>
      <p:sp>
        <p:nvSpPr>
          <p:cNvPr id="60" name="הסבר מלבני מעוגל 59"/>
          <p:cNvSpPr/>
          <p:nvPr/>
        </p:nvSpPr>
        <p:spPr>
          <a:xfrm>
            <a:off x="5308979" y="1277258"/>
            <a:ext cx="1760561" cy="990548"/>
          </a:xfrm>
          <a:prstGeom prst="wedgeRoundRectCallout">
            <a:avLst>
              <a:gd name="adj1" fmla="val -72949"/>
              <a:gd name="adj2" fmla="val 4557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this week row </a:t>
            </a:r>
            <a:r>
              <a:rPr lang="en-US" dirty="0" smtClean="0">
                <a:solidFill>
                  <a:srgbClr val="0000CC"/>
                </a:solidFill>
              </a:rPr>
              <a:t>birthdays</a:t>
            </a:r>
            <a:br>
              <a:rPr lang="en-US" dirty="0" smtClean="0">
                <a:solidFill>
                  <a:srgbClr val="0000CC"/>
                </a:solidFill>
              </a:rPr>
            </a:br>
            <a:r>
              <a:rPr lang="en-US" dirty="0" smtClean="0">
                <a:solidFill>
                  <a:srgbClr val="0000CC"/>
                </a:solidFill>
              </a:rPr>
              <a:t>(max 5 in row)</a:t>
            </a:r>
            <a:endParaRPr lang="he-IL" dirty="0">
              <a:solidFill>
                <a:srgbClr val="0000CC"/>
              </a:solidFill>
            </a:endParaRPr>
          </a:p>
        </p:txBody>
      </p:sp>
      <p:sp>
        <p:nvSpPr>
          <p:cNvPr id="61" name="הסבר מלבני מעוגל 60"/>
          <p:cNvSpPr/>
          <p:nvPr/>
        </p:nvSpPr>
        <p:spPr>
          <a:xfrm>
            <a:off x="2115404" y="2220686"/>
            <a:ext cx="1760561" cy="836413"/>
          </a:xfrm>
          <a:prstGeom prst="wedgeRoundRectCallout">
            <a:avLst>
              <a:gd name="adj1" fmla="val 69686"/>
              <a:gd name="adj2" fmla="val 3706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this month row </a:t>
            </a:r>
            <a:r>
              <a:rPr lang="en-US" dirty="0" smtClean="0">
                <a:solidFill>
                  <a:srgbClr val="0000CC"/>
                </a:solidFill>
              </a:rPr>
              <a:t/>
            </a:r>
            <a:br>
              <a:rPr lang="en-US" dirty="0" smtClean="0">
                <a:solidFill>
                  <a:srgbClr val="0000CC"/>
                </a:solidFill>
              </a:rPr>
            </a:br>
            <a:r>
              <a:rPr lang="en-US" dirty="0" smtClean="0">
                <a:solidFill>
                  <a:srgbClr val="0000CC"/>
                </a:solidFill>
              </a:rPr>
              <a:t>birthdays</a:t>
            </a:r>
            <a:br>
              <a:rPr lang="en-US" dirty="0" smtClean="0">
                <a:solidFill>
                  <a:srgbClr val="0000CC"/>
                </a:solidFill>
              </a:rPr>
            </a:br>
            <a:r>
              <a:rPr lang="en-US" dirty="0" smtClean="0">
                <a:solidFill>
                  <a:srgbClr val="0000CC"/>
                </a:solidFill>
              </a:rPr>
              <a:t>(max 6 in row)</a:t>
            </a:r>
            <a:endParaRPr lang="he-IL" dirty="0">
              <a:solidFill>
                <a:srgbClr val="0000CC"/>
              </a:solidFill>
            </a:endParaRPr>
          </a:p>
        </p:txBody>
      </p:sp>
      <p:sp>
        <p:nvSpPr>
          <p:cNvPr id="62" name="הסבר מלבני מעוגל 61"/>
          <p:cNvSpPr/>
          <p:nvPr/>
        </p:nvSpPr>
        <p:spPr>
          <a:xfrm>
            <a:off x="5349922" y="3236686"/>
            <a:ext cx="1760561" cy="833759"/>
          </a:xfrm>
          <a:prstGeom prst="wedgeRoundRectCallout">
            <a:avLst>
              <a:gd name="adj1" fmla="val -64422"/>
              <a:gd name="adj2" fmla="val 4769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New </a:t>
            </a:r>
            <a:r>
              <a:rPr lang="en-US" dirty="0" err="1" smtClean="0">
                <a:solidFill>
                  <a:srgbClr val="0000CC"/>
                </a:solidFill>
              </a:rPr>
              <a:t>babys</a:t>
            </a:r>
            <a:r>
              <a:rPr lang="en-US" dirty="0" smtClean="0">
                <a:solidFill>
                  <a:srgbClr val="0000CC"/>
                </a:solidFill>
              </a:rPr>
              <a:t> row </a:t>
            </a:r>
            <a:r>
              <a:rPr lang="en-US" dirty="0" smtClean="0">
                <a:solidFill>
                  <a:srgbClr val="0000CC"/>
                </a:solidFill>
              </a:rPr>
              <a:t>birthdays</a:t>
            </a:r>
            <a:br>
              <a:rPr lang="en-US" dirty="0" smtClean="0">
                <a:solidFill>
                  <a:srgbClr val="0000CC"/>
                </a:solidFill>
              </a:rPr>
            </a:br>
            <a:r>
              <a:rPr lang="en-US" dirty="0" smtClean="0">
                <a:solidFill>
                  <a:srgbClr val="0000CC"/>
                </a:solidFill>
              </a:rPr>
              <a:t>(max 6 in row)</a:t>
            </a:r>
            <a:endParaRPr lang="he-IL" dirty="0">
              <a:solidFill>
                <a:srgbClr val="0000CC"/>
              </a:solidFill>
            </a:endParaRPr>
          </a:p>
        </p:txBody>
      </p:sp>
      <p:sp>
        <p:nvSpPr>
          <p:cNvPr id="57" name="הסבר מלבני מעוגל 56"/>
          <p:cNvSpPr/>
          <p:nvPr/>
        </p:nvSpPr>
        <p:spPr>
          <a:xfrm>
            <a:off x="1883391" y="493703"/>
            <a:ext cx="1760561" cy="914182"/>
          </a:xfrm>
          <a:prstGeom prst="wedgeRoundRectCallout">
            <a:avLst>
              <a:gd name="adj1" fmla="val 64260"/>
              <a:gd name="adj2" fmla="val 6046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rgbClr val="0000CC"/>
                </a:solidFill>
              </a:rPr>
              <a:t>Todays</a:t>
            </a:r>
            <a:r>
              <a:rPr lang="en-US" dirty="0" smtClean="0">
                <a:solidFill>
                  <a:srgbClr val="0000CC"/>
                </a:solidFill>
              </a:rPr>
              <a:t> row </a:t>
            </a:r>
            <a:r>
              <a:rPr lang="en-US" dirty="0" smtClean="0">
                <a:solidFill>
                  <a:srgbClr val="0000CC"/>
                </a:solidFill>
              </a:rPr>
              <a:t>  birthdays</a:t>
            </a:r>
            <a:br>
              <a:rPr lang="en-US" dirty="0" smtClean="0">
                <a:solidFill>
                  <a:srgbClr val="0000CC"/>
                </a:solidFill>
              </a:rPr>
            </a:br>
            <a:r>
              <a:rPr lang="en-US" dirty="0" smtClean="0">
                <a:solidFill>
                  <a:srgbClr val="0000CC"/>
                </a:solidFill>
              </a:rPr>
              <a:t>(max 4 in row)</a:t>
            </a:r>
            <a:endParaRPr lang="he-IL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012" y="751344"/>
            <a:ext cx="8433975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Want to work with me ?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I am an entrepreneur, and I have many apps to develop.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 contact me only if you are on my </a:t>
            </a:r>
            <a:r>
              <a:rPr lang="en-US" sz="2800" b="1" dirty="0" err="1" smtClean="0">
                <a:solidFill>
                  <a:schemeClr val="bg1"/>
                </a:solidFill>
              </a:rPr>
              <a:t>bugget</a:t>
            </a:r>
            <a:r>
              <a:rPr lang="en-US" sz="2800" b="1" dirty="0" smtClean="0">
                <a:solidFill>
                  <a:schemeClr val="bg1"/>
                </a:solidFill>
              </a:rPr>
              <a:t>, and only good, fast, and honest.</a:t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Try finding me on Skype :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meird054@gmail.com</a:t>
            </a:r>
            <a:endParaRPr lang="he-IL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53</Words>
  <Application>Microsoft Office PowerPoint</Application>
  <PresentationFormat>‫הצגה על המסך (4:3)</PresentationFormat>
  <Paragraphs>20</Paragraphs>
  <Slides>4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5" baseType="lpstr">
      <vt:lpstr>ערכת נושא Office</vt:lpstr>
      <vt:lpstr>Community birthdays</vt:lpstr>
      <vt:lpstr>שקופית 2</vt:lpstr>
      <vt:lpstr>שקופית 3</vt:lpstr>
      <vt:lpstr>שקופית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birthdays</dc:title>
  <dc:creator>abc</dc:creator>
  <cp:lastModifiedBy>abc</cp:lastModifiedBy>
  <cp:revision>8</cp:revision>
  <dcterms:created xsi:type="dcterms:W3CDTF">2014-02-24T15:12:02Z</dcterms:created>
  <dcterms:modified xsi:type="dcterms:W3CDTF">2014-02-25T14:38:31Z</dcterms:modified>
</cp:coreProperties>
</file>