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FC73-1A8E-1F11-149B-251AA7CC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42E51-3690-10C2-90A3-E835E6012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F7FA-E684-5D76-9BE8-E4345888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5551-FA64-F8BF-0F18-F3AD41FA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F491-BDC6-C09F-9D79-EC628A3D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8748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D49D-A8F7-9DB9-E3CF-AC7D024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1CFB3-364B-8EAC-EE5B-B5434F15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F4C6-9BE3-9B50-9F9B-17638AF0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E617-1B4F-20D6-BFFF-A4CAFBB6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863E-AC3E-28AD-6096-02D8F30D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887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E1A20-E11C-5E70-423B-5ABDF593C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0DC55-A77A-BDE4-B728-FA562C6E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2158-F86E-FF83-0CF5-9A3F3E63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53AB-A010-1C61-CDD9-FC1DC9F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BCF4-5128-63D1-D179-11D35AC4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265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0E90-A227-8464-3184-A2F2FEE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924D-4DF4-9E5C-2BD0-5F1CCD53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2B64-A0E8-094B-B34A-62CFB3C9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1CBE-D6ED-E879-16DE-0A0956D5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0728-E76A-036F-5C2D-DE8CCBD4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219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B0EE-CB9D-25F3-6D2C-82510508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B665-E2EA-A5C9-C3BC-D93A7FD8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D492-EB9C-083F-54E1-3EEE193A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F4CF-5005-A521-EB44-92B26AE3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FAAB-F4EB-BC33-0E9D-9B0A9215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54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5649-F434-F890-98D7-EB35BD66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205B-D984-BB45-F5BD-BC92A720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E8D94-C408-9EE1-4ABA-180AB24B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53F57-5D71-E8FD-D29C-44FD610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56D1-AFAB-C1DA-5282-9B450454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B20B-8818-536E-04F0-9D30455D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12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784D-CF0F-49BC-D91A-29AF6AA6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E27F-89C9-ECA8-DBDD-76F11A998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EB5B-9064-29B4-E5EB-48CDB1D6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61500-0AD6-F87F-0897-6405F96E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26114-E0CF-B89E-6593-CFD51341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8AEA-3B92-C18E-5DF5-EE7519DA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B2401-DD8B-D6A8-C326-41D123DB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893EC-758F-AE89-6F11-E9CB141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530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A02-5FC1-D1BE-4EE6-E1FAF4F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5A464-5154-350D-F85B-3ABAC9E2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1F92C-7FD5-747A-1FD1-EB613708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D899D-E897-A460-C87B-2DA7601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950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2FF1-A57B-1CC9-3D2E-EA318EBD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5464A-DD8C-81AE-86C7-A4BD9E02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A6A27-AE9D-3B4E-AC61-ED411C8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583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C2EE-22DB-026C-61BF-343FF4EB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2572-BC9E-166F-D265-6D404E11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6F269-8E89-35CD-9D0F-CF1ECCF8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BECED-72F8-DDAC-F39F-82E114A5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002F-D2C7-AE53-D394-080428B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F4AFB-08C9-3B57-56B3-27A760C8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0214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7BC1-344B-98E1-2953-B2970CD3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A8CCA-597C-C255-2E37-B575435E7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1F69-BD6F-6AA4-F501-1452B1418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7285-3089-6455-0AFA-6187DFB2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6FD6-AEF9-0BD6-6CA2-F5F2C005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BED69-7B37-1250-5385-3178221A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4685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F4DFD-E152-CB33-9EB2-873B03AF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9041-9614-1252-05EB-BB5DB9D4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1533-39BA-31FE-92B6-CFAC67887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E59A-90C2-C948-BDE4-F9FF10C69681}" type="datetimeFigureOut">
              <a:rPr lang="en-NP" smtClean="0"/>
              <a:t>10/11/2022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1380-A446-9937-4DD6-3A2542BA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98CD-7D00-02B0-EF69-49914E3E1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CE27-FA1A-7147-9FD4-9A8C5BA3494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374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D768-4B87-E3CD-76E3-D141D6695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2EECB-16C4-1613-4A7C-53E1AE696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028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Shrestha</dc:creator>
  <cp:lastModifiedBy>SanDip Shrestha</cp:lastModifiedBy>
  <cp:revision>1</cp:revision>
  <dcterms:created xsi:type="dcterms:W3CDTF">2022-11-10T13:29:32Z</dcterms:created>
  <dcterms:modified xsi:type="dcterms:W3CDTF">2022-11-10T13:30:00Z</dcterms:modified>
</cp:coreProperties>
</file>