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49"/>
  </p:notesMasterIdLst>
  <p:sldIdLst>
    <p:sldId id="256" r:id="rId2"/>
    <p:sldId id="259" r:id="rId3"/>
    <p:sldId id="296" r:id="rId4"/>
    <p:sldId id="300" r:id="rId5"/>
    <p:sldId id="308" r:id="rId6"/>
    <p:sldId id="309" r:id="rId7"/>
    <p:sldId id="310" r:id="rId8"/>
    <p:sldId id="311" r:id="rId9"/>
    <p:sldId id="297" r:id="rId10"/>
    <p:sldId id="298" r:id="rId11"/>
    <p:sldId id="29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38"/>
    <p:restoredTop sz="94654"/>
  </p:normalViewPr>
  <p:slideViewPr>
    <p:cSldViewPr snapToGrid="0">
      <p:cViewPr>
        <p:scale>
          <a:sx n="80" d="100"/>
          <a:sy n="80" d="100"/>
        </p:scale>
        <p:origin x="1520"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d206f4fe3_27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d206f4fe3_27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750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c89b53d51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c89b53d51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c89b53d51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c89b53d51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c89b53d51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c89b53d51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c89b53d51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c89b53d51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89b53d51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89b53d51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c89b53d510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c89b53d51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c89b53d510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c89b53d510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c89b53d510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c89b53d510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232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77a5a0f7c6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77a5a0f7c6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14faba6ad1_17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14faba6ad1_17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645f7277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645f7277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810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31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448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5959-B4C4-E3B6-7732-FA0842C12CA2}"/>
              </a:ext>
            </a:extLst>
          </p:cNvPr>
          <p:cNvSpPr>
            <a:spLocks noGrp="1"/>
          </p:cNvSpPr>
          <p:nvPr>
            <p:ph type="title"/>
          </p:nvPr>
        </p:nvSpPr>
        <p:spPr/>
        <p:txBody>
          <a:bodyPr/>
          <a:lstStyle/>
          <a:p>
            <a:r>
              <a:rPr lang="en-US" dirty="0"/>
              <a:t>Click to edit Master title style</a:t>
            </a:r>
            <a:endParaRPr lang="en-NP" dirty="0"/>
          </a:p>
        </p:txBody>
      </p:sp>
      <p:sp>
        <p:nvSpPr>
          <p:cNvPr id="3" name="Slide Number Placeholder 2">
            <a:extLst>
              <a:ext uri="{FF2B5EF4-FFF2-40B4-BE49-F238E27FC236}">
                <a16:creationId xmlns:a16="http://schemas.microsoft.com/office/drawing/2014/main" id="{4A7019D1-3F76-9065-2249-48E628034339}"/>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a:t>
            </a:fld>
            <a:endParaRPr lang="en"/>
          </a:p>
        </p:txBody>
      </p:sp>
      <p:sp>
        <p:nvSpPr>
          <p:cNvPr id="4" name="Google Shape;133;p5">
            <a:extLst>
              <a:ext uri="{FF2B5EF4-FFF2-40B4-BE49-F238E27FC236}">
                <a16:creationId xmlns:a16="http://schemas.microsoft.com/office/drawing/2014/main" id="{3FA4BFE1-7C4B-9A0E-EB66-F588F9B3B1AE}"/>
              </a:ext>
            </a:extLst>
          </p:cNvPr>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dirty="0"/>
          </a:p>
        </p:txBody>
      </p:sp>
    </p:spTree>
    <p:extLst>
      <p:ext uri="{BB962C8B-B14F-4D97-AF65-F5344CB8AC3E}">
        <p14:creationId xmlns:p14="http://schemas.microsoft.com/office/powerpoint/2010/main" val="1821356341"/>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dirty="0"/>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a:lvl1pPr>
          </a:lstStyle>
          <a:p>
            <a:endParaRPr/>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fontsquirrel.com/fonts/nixie-one"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hyperlink" Target="https://www.fontsquirrel.com/fonts/muli"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43.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hyperlink" Target="https://open.lib.umn.edu/exploringbusiness/chapter/15-3-types-of-information-systems/" TargetMode="External"/><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System Analysis and Design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SDLC and life cycle models</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(waterfall, Spiral, Prototype)</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4</a:t>
            </a:r>
            <a:endParaRPr b="1" dirty="0">
              <a:solidFill>
                <a:srgbClr val="FFFFFF"/>
              </a:solidFill>
            </a:endParaRPr>
          </a:p>
        </p:txBody>
      </p:sp>
    </p:spTree>
    <p:extLst>
      <p:ext uri="{BB962C8B-B14F-4D97-AF65-F5344CB8AC3E}">
        <p14:creationId xmlns:p14="http://schemas.microsoft.com/office/powerpoint/2010/main" val="53985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 analysis and design tools</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5</a:t>
            </a:r>
            <a:endParaRPr b="1" dirty="0">
              <a:solidFill>
                <a:srgbClr val="FFFFFF"/>
              </a:solidFill>
            </a:endParaRPr>
          </a:p>
        </p:txBody>
      </p:sp>
    </p:spTree>
    <p:extLst>
      <p:ext uri="{BB962C8B-B14F-4D97-AF65-F5344CB8AC3E}">
        <p14:creationId xmlns:p14="http://schemas.microsoft.com/office/powerpoint/2010/main" val="309999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373" name="Google Shape;373;p1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dirty="0"/>
              <a:t>Here you have a list of items</a:t>
            </a:r>
            <a:endParaRPr dirty="0"/>
          </a:p>
          <a:p>
            <a:pPr marL="457200" lvl="0" indent="-317500" algn="l" rtl="0">
              <a:spcBef>
                <a:spcPts val="0"/>
              </a:spcBef>
              <a:spcAft>
                <a:spcPts val="0"/>
              </a:spcAft>
              <a:buSzPts val="1400"/>
              <a:buChar char="◇"/>
            </a:pPr>
            <a:r>
              <a:rPr lang="en" dirty="0"/>
              <a:t>And some text</a:t>
            </a:r>
            <a:endParaRPr dirty="0"/>
          </a:p>
          <a:p>
            <a:pPr marL="457200" lvl="0" indent="-317500" algn="l" rtl="0">
              <a:spcBef>
                <a:spcPts val="0"/>
              </a:spcBef>
              <a:spcAft>
                <a:spcPts val="0"/>
              </a:spcAft>
              <a:buSzPts val="1400"/>
              <a:buChar char="◇"/>
            </a:pPr>
            <a:r>
              <a:rPr lang="en" dirty="0"/>
              <a:t>But remember not to overload your slides with content</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Your audience will listen to you or read the content, but won’t do both. </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829050" y="1474800"/>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BIG concept</a:t>
            </a:r>
            <a:endParaRPr sz="6000"/>
          </a:p>
        </p:txBody>
      </p:sp>
      <p:sp>
        <p:nvSpPr>
          <p:cNvPr id="381" name="Google Shape;381;p17"/>
          <p:cNvSpPr txBox="1">
            <a:spLocks noGrp="1"/>
          </p:cNvSpPr>
          <p:nvPr>
            <p:ph type="subTitle" idx="4294967295"/>
          </p:nvPr>
        </p:nvSpPr>
        <p:spPr>
          <a:xfrm>
            <a:off x="3829050" y="2464805"/>
            <a:ext cx="43338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Bring the attention of your audience over a key concept using icons or illustrations</a:t>
            </a:r>
            <a:endParaRPr sz="2400"/>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8"/>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399" name="Google Shape;399;p18"/>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400" name="Google Shape;400;p18"/>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407" name="Google Shape;407;p19"/>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408" name="Google Shape;408;p19"/>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409" name="Google Shape;409;p19"/>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3933825" y="2583325"/>
            <a:ext cx="37530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 picture is worth a thousand words</a:t>
            </a:r>
            <a:endParaRPr sz="3000"/>
          </a:p>
        </p:txBody>
      </p:sp>
      <p:sp>
        <p:nvSpPr>
          <p:cNvPr id="416" name="Google Shape;416;p20"/>
          <p:cNvSpPr txBox="1">
            <a:spLocks noGrp="1"/>
          </p:cNvSpPr>
          <p:nvPr>
            <p:ph type="body" idx="4294967295"/>
          </p:nvPr>
        </p:nvSpPr>
        <p:spPr>
          <a:xfrm>
            <a:off x="3933825" y="3248025"/>
            <a:ext cx="3753000" cy="121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pic>
        <p:nvPicPr>
          <p:cNvPr id="417" name="Google Shape;417;p20"/>
          <p:cNvPicPr preferRelativeResize="0"/>
          <p:nvPr/>
        </p:nvPicPr>
        <p:blipFill rotWithShape="1">
          <a:blip r:embed="rId3">
            <a:alphaModFix/>
          </a:blip>
          <a:srcRect t="13292"/>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2"/>
        <p:cNvGrpSpPr/>
        <p:nvPr/>
      </p:nvGrpSpPr>
      <p:grpSpPr>
        <a:xfrm>
          <a:off x="0" y="0"/>
          <a:ext cx="0" cy="0"/>
          <a:chOff x="0" y="0"/>
          <a:chExt cx="0" cy="0"/>
        </a:xfrm>
      </p:grpSpPr>
      <p:sp>
        <p:nvSpPr>
          <p:cNvPr id="423" name="Google Shape;423;p21"/>
          <p:cNvSpPr txBox="1">
            <a:spLocks noGrp="1"/>
          </p:cNvSpPr>
          <p:nvPr>
            <p:ph type="title" idx="4294967295"/>
          </p:nvPr>
        </p:nvSpPr>
        <p:spPr>
          <a:xfrm>
            <a:off x="400050" y="1543050"/>
            <a:ext cx="2695500" cy="323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a:t>Want big impact?</a:t>
            </a:r>
            <a:endParaRPr sz="2800" b="1"/>
          </a:p>
          <a:p>
            <a:pPr marL="0" lvl="0" indent="0" algn="l" rtl="0">
              <a:spcBef>
                <a:spcPts val="0"/>
              </a:spcBef>
              <a:spcAft>
                <a:spcPts val="0"/>
              </a:spcAft>
              <a:buNone/>
            </a:pPr>
            <a:r>
              <a:rPr lang="en" sz="2800" b="1">
                <a:solidFill>
                  <a:srgbClr val="0E293C"/>
                </a:solidFill>
              </a:rPr>
              <a:t>Use big image.</a:t>
            </a:r>
            <a:endParaRPr sz="2800" b="1">
              <a:solidFill>
                <a:srgbClr val="0E293C"/>
              </a:solidFill>
            </a:endParaRPr>
          </a:p>
        </p:txBody>
      </p:sp>
      <p:sp>
        <p:nvSpPr>
          <p:cNvPr id="424" name="Google Shape;424;p2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solidFill>
                  <a:srgbClr val="FFFFFF"/>
                </a:solidFill>
              </a:rPr>
              <a:t>18</a:t>
            </a:fld>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2"/>
          <p:cNvSpPr/>
          <p:nvPr/>
        </p:nvSpPr>
        <p:spPr>
          <a:xfrm>
            <a:off x="3147686" y="2137250"/>
            <a:ext cx="2414700" cy="2091900"/>
          </a:xfrm>
          <a:prstGeom prst="hexagon">
            <a:avLst>
              <a:gd name="adj" fmla="val 29110"/>
              <a:gd name="vf" fmla="val 115470"/>
            </a:avLst>
          </a:prstGeom>
          <a:solidFill>
            <a:srgbClr val="18476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C6DAEC"/>
                </a:solidFill>
                <a:latin typeface="Muli"/>
                <a:ea typeface="Muli"/>
                <a:cs typeface="Muli"/>
                <a:sym typeface="Muli"/>
              </a:rPr>
              <a:t>Gray</a:t>
            </a:r>
            <a:endParaRPr b="1">
              <a:solidFill>
                <a:srgbClr val="C6DAEC"/>
              </a:solidFill>
              <a:latin typeface="Muli"/>
              <a:ea typeface="Muli"/>
              <a:cs typeface="Muli"/>
              <a:sym typeface="Muli"/>
            </a:endParaRPr>
          </a:p>
        </p:txBody>
      </p:sp>
      <p:sp>
        <p:nvSpPr>
          <p:cNvPr id="430" name="Google Shape;430;p22"/>
          <p:cNvSpPr txBox="1">
            <a:spLocks noGrp="1"/>
          </p:cNvSpPr>
          <p:nvPr>
            <p:ph type="title" idx="4294967295"/>
          </p:nvPr>
        </p:nvSpPr>
        <p:spPr>
          <a:xfrm>
            <a:off x="1732700" y="12022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charts to explain your ideas</a:t>
            </a:r>
            <a:endParaRPr/>
          </a:p>
        </p:txBody>
      </p:sp>
      <p:sp>
        <p:nvSpPr>
          <p:cNvPr id="431" name="Google Shape;431;p22"/>
          <p:cNvSpPr/>
          <p:nvPr/>
        </p:nvSpPr>
        <p:spPr>
          <a:xfrm>
            <a:off x="1275500" y="2137250"/>
            <a:ext cx="2414700" cy="2091900"/>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C6DAEC"/>
                </a:solidFill>
                <a:latin typeface="Muli"/>
                <a:ea typeface="Muli"/>
                <a:cs typeface="Muli"/>
                <a:sym typeface="Muli"/>
              </a:rPr>
              <a:t>White</a:t>
            </a:r>
            <a:endParaRPr>
              <a:solidFill>
                <a:srgbClr val="C6DAEC"/>
              </a:solidFill>
              <a:latin typeface="Muli"/>
              <a:ea typeface="Muli"/>
              <a:cs typeface="Muli"/>
              <a:sym typeface="Muli"/>
            </a:endParaRPr>
          </a:p>
        </p:txBody>
      </p:sp>
      <p:sp>
        <p:nvSpPr>
          <p:cNvPr id="432" name="Google Shape;432;p22"/>
          <p:cNvSpPr/>
          <p:nvPr/>
        </p:nvSpPr>
        <p:spPr>
          <a:xfrm>
            <a:off x="5019872" y="2137250"/>
            <a:ext cx="2414700" cy="2091900"/>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C6DAEC"/>
                </a:solidFill>
                <a:latin typeface="Muli"/>
                <a:ea typeface="Muli"/>
                <a:cs typeface="Muli"/>
                <a:sym typeface="Muli"/>
              </a:rPr>
              <a:t>Black</a:t>
            </a:r>
            <a:endParaRPr>
              <a:solidFill>
                <a:srgbClr val="C6DAEC"/>
              </a:solidFill>
              <a:latin typeface="Muli"/>
              <a:ea typeface="Muli"/>
              <a:cs typeface="Muli"/>
              <a:sym typeface="Muli"/>
            </a:endParaRPr>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 system analysis and design</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3"/>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tables to compare data</a:t>
            </a:r>
            <a:endParaRPr/>
          </a:p>
        </p:txBody>
      </p:sp>
      <p:graphicFrame>
        <p:nvGraphicFramePr>
          <p:cNvPr id="439" name="Google Shape;439;p23"/>
          <p:cNvGraphicFramePr/>
          <p:nvPr/>
        </p:nvGraphicFramePr>
        <p:xfrm>
          <a:off x="1852600" y="2397881"/>
          <a:ext cx="5305400" cy="1818400"/>
        </p:xfrm>
        <a:graphic>
          <a:graphicData uri="http://schemas.openxmlformats.org/drawingml/2006/table">
            <a:tbl>
              <a:tblPr>
                <a:noFill/>
                <a:tableStyleId>{277F627C-A79C-4CEA-9F43-E7185F252452}</a:tableStyleId>
              </a:tblPr>
              <a:tblGrid>
                <a:gridCol w="1326350">
                  <a:extLst>
                    <a:ext uri="{9D8B030D-6E8A-4147-A177-3AD203B41FA5}">
                      <a16:colId xmlns:a16="http://schemas.microsoft.com/office/drawing/2014/main" val="20000"/>
                    </a:ext>
                  </a:extLst>
                </a:gridCol>
                <a:gridCol w="1326350">
                  <a:extLst>
                    <a:ext uri="{9D8B030D-6E8A-4147-A177-3AD203B41FA5}">
                      <a16:colId xmlns:a16="http://schemas.microsoft.com/office/drawing/2014/main" val="20001"/>
                    </a:ext>
                  </a:extLst>
                </a:gridCol>
                <a:gridCol w="1326350">
                  <a:extLst>
                    <a:ext uri="{9D8B030D-6E8A-4147-A177-3AD203B41FA5}">
                      <a16:colId xmlns:a16="http://schemas.microsoft.com/office/drawing/2014/main" val="20002"/>
                    </a:ext>
                  </a:extLst>
                </a:gridCol>
                <a:gridCol w="1326350">
                  <a:extLst>
                    <a:ext uri="{9D8B030D-6E8A-4147-A177-3AD203B41FA5}">
                      <a16:colId xmlns:a16="http://schemas.microsoft.com/office/drawing/2014/main" val="20003"/>
                    </a:ext>
                  </a:extLst>
                </a:gridCol>
              </a:tblGrid>
              <a:tr h="454600">
                <a:tc>
                  <a:txBody>
                    <a:bodyPr/>
                    <a:lstStyle/>
                    <a:p>
                      <a:pPr marL="0" lvl="0" indent="0" algn="l" rtl="0">
                        <a:spcBef>
                          <a:spcPts val="0"/>
                        </a:spcBef>
                        <a:spcAft>
                          <a:spcPts val="0"/>
                        </a:spcAft>
                        <a:buNone/>
                      </a:pP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C6DAEC"/>
                          </a:solidFill>
                          <a:latin typeface="Muli"/>
                          <a:ea typeface="Muli"/>
                          <a:cs typeface="Muli"/>
                          <a:sym typeface="Muli"/>
                        </a:rPr>
                        <a:t>A</a:t>
                      </a: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C6DAEC"/>
                          </a:solidFill>
                          <a:latin typeface="Muli"/>
                          <a:ea typeface="Muli"/>
                          <a:cs typeface="Muli"/>
                          <a:sym typeface="Muli"/>
                        </a:rPr>
                        <a:t>B</a:t>
                      </a: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C6DAEC"/>
                          </a:solidFill>
                          <a:latin typeface="Muli"/>
                          <a:ea typeface="Muli"/>
                          <a:cs typeface="Muli"/>
                          <a:sym typeface="Muli"/>
                        </a:rPr>
                        <a:t>C</a:t>
                      </a: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extLst>
                  <a:ext uri="{0D108BD9-81ED-4DB2-BD59-A6C34878D82A}">
                    <a16:rowId xmlns:a16="http://schemas.microsoft.com/office/drawing/2014/main" val="10000"/>
                  </a:ext>
                </a:extLst>
              </a:tr>
              <a:tr h="454600">
                <a:tc>
                  <a:txBody>
                    <a:bodyPr/>
                    <a:lstStyle/>
                    <a:p>
                      <a:pPr marL="0" lvl="0" indent="0" algn="r" rtl="0">
                        <a:spcBef>
                          <a:spcPts val="0"/>
                        </a:spcBef>
                        <a:spcAft>
                          <a:spcPts val="0"/>
                        </a:spcAft>
                        <a:buNone/>
                      </a:pPr>
                      <a:r>
                        <a:rPr lang="en">
                          <a:solidFill>
                            <a:srgbClr val="C6DAEC"/>
                          </a:solidFill>
                          <a:latin typeface="Muli"/>
                          <a:ea typeface="Muli"/>
                          <a:cs typeface="Muli"/>
                          <a:sym typeface="Muli"/>
                        </a:rPr>
                        <a:t>Yellow</a:t>
                      </a: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10</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20</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7</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10001"/>
                  </a:ext>
                </a:extLst>
              </a:tr>
              <a:tr h="454600">
                <a:tc>
                  <a:txBody>
                    <a:bodyPr/>
                    <a:lstStyle/>
                    <a:p>
                      <a:pPr marL="0" lvl="0" indent="0" algn="r" rtl="0">
                        <a:spcBef>
                          <a:spcPts val="0"/>
                        </a:spcBef>
                        <a:spcAft>
                          <a:spcPts val="0"/>
                        </a:spcAft>
                        <a:buNone/>
                      </a:pPr>
                      <a:r>
                        <a:rPr lang="en">
                          <a:solidFill>
                            <a:srgbClr val="C6DAEC"/>
                          </a:solidFill>
                          <a:latin typeface="Muli"/>
                          <a:ea typeface="Muli"/>
                          <a:cs typeface="Muli"/>
                          <a:sym typeface="Muli"/>
                        </a:rPr>
                        <a:t>Blue</a:t>
                      </a: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30</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15</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10</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extLst>
                  <a:ext uri="{0D108BD9-81ED-4DB2-BD59-A6C34878D82A}">
                    <a16:rowId xmlns:a16="http://schemas.microsoft.com/office/drawing/2014/main" val="10002"/>
                  </a:ext>
                </a:extLst>
              </a:tr>
              <a:tr h="454600">
                <a:tc>
                  <a:txBody>
                    <a:bodyPr/>
                    <a:lstStyle/>
                    <a:p>
                      <a:pPr marL="0" lvl="0" indent="0" algn="r" rtl="0">
                        <a:spcBef>
                          <a:spcPts val="0"/>
                        </a:spcBef>
                        <a:spcAft>
                          <a:spcPts val="0"/>
                        </a:spcAft>
                        <a:buNone/>
                      </a:pPr>
                      <a:r>
                        <a:rPr lang="en">
                          <a:solidFill>
                            <a:srgbClr val="C6DAEC"/>
                          </a:solidFill>
                          <a:latin typeface="Muli"/>
                          <a:ea typeface="Muli"/>
                          <a:cs typeface="Muli"/>
                          <a:sym typeface="Muli"/>
                        </a:rPr>
                        <a:t>Orange</a:t>
                      </a: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5</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24</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16</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rgbClr val="184769"/>
                    </a:solidFill>
                  </a:tcPr>
                </a:tc>
                <a:extLst>
                  <a:ext uri="{0D108BD9-81ED-4DB2-BD59-A6C34878D82A}">
                    <a16:rowId xmlns:a16="http://schemas.microsoft.com/office/drawing/2014/main" val="10003"/>
                  </a:ext>
                </a:extLst>
              </a:tr>
            </a:tbl>
          </a:graphicData>
        </a:graphic>
      </p:graphicFrame>
      <p:sp>
        <p:nvSpPr>
          <p:cNvPr id="440" name="Google Shape;440;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4"/>
          <p:cNvSpPr/>
          <p:nvPr/>
        </p:nvSpPr>
        <p:spPr>
          <a:xfrm>
            <a:off x="875675" y="1285876"/>
            <a:ext cx="7451646" cy="354980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4"/>
          <p:cNvSpPr txBox="1">
            <a:spLocks noGrp="1"/>
          </p:cNvSpPr>
          <p:nvPr>
            <p:ph type="title" idx="4294967295"/>
          </p:nvPr>
        </p:nvSpPr>
        <p:spPr>
          <a:xfrm>
            <a:off x="1504100" y="65927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Maps</a:t>
            </a:r>
            <a:endParaRPr sz="3000"/>
          </a:p>
        </p:txBody>
      </p:sp>
      <p:sp>
        <p:nvSpPr>
          <p:cNvPr id="447" name="Google Shape;447;p24"/>
          <p:cNvSpPr/>
          <p:nvPr/>
        </p:nvSpPr>
        <p:spPr>
          <a:xfrm>
            <a:off x="2168025" y="2115131"/>
            <a:ext cx="702000" cy="202500"/>
          </a:xfrm>
          <a:prstGeom prst="wedgeRectCallout">
            <a:avLst>
              <a:gd name="adj1" fmla="val -21428"/>
              <a:gd name="adj2" fmla="val 84287"/>
            </a:avLst>
          </a:pr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FFFFFF"/>
                </a:solidFill>
                <a:latin typeface="Muli"/>
                <a:ea typeface="Muli"/>
                <a:cs typeface="Muli"/>
                <a:sym typeface="Muli"/>
              </a:rPr>
              <a:t>our office</a:t>
            </a:r>
            <a:endParaRPr sz="800">
              <a:solidFill>
                <a:srgbClr val="FFFFFF"/>
              </a:solidFill>
              <a:latin typeface="Muli"/>
              <a:ea typeface="Muli"/>
              <a:cs typeface="Muli"/>
              <a:sym typeface="Muli"/>
            </a:endParaRPr>
          </a:p>
        </p:txBody>
      </p:sp>
      <p:sp>
        <p:nvSpPr>
          <p:cNvPr id="448" name="Google Shape;448;p24"/>
          <p:cNvSpPr/>
          <p:nvPr/>
        </p:nvSpPr>
        <p:spPr>
          <a:xfrm>
            <a:off x="1504091" y="231762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49" name="Google Shape;449;p24"/>
          <p:cNvSpPr/>
          <p:nvPr/>
        </p:nvSpPr>
        <p:spPr>
          <a:xfrm>
            <a:off x="2970941" y="363207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0" name="Google Shape;450;p24"/>
          <p:cNvSpPr/>
          <p:nvPr/>
        </p:nvSpPr>
        <p:spPr>
          <a:xfrm>
            <a:off x="3923441" y="204325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1" name="Google Shape;451;p24"/>
          <p:cNvSpPr/>
          <p:nvPr/>
        </p:nvSpPr>
        <p:spPr>
          <a:xfrm>
            <a:off x="4590191" y="395592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2" name="Google Shape;452;p24"/>
          <p:cNvSpPr/>
          <p:nvPr/>
        </p:nvSpPr>
        <p:spPr>
          <a:xfrm>
            <a:off x="6533291" y="248907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3" name="Google Shape;453;p24"/>
          <p:cNvSpPr/>
          <p:nvPr/>
        </p:nvSpPr>
        <p:spPr>
          <a:xfrm>
            <a:off x="7190516" y="404165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4" name="Google Shape;454;p24"/>
          <p:cNvSpPr/>
          <p:nvPr/>
        </p:nvSpPr>
        <p:spPr>
          <a:xfrm>
            <a:off x="623423" y="409575"/>
            <a:ext cx="463838" cy="463814"/>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5"/>
          <p:cNvSpPr txBox="1">
            <a:spLocks noGrp="1"/>
          </p:cNvSpPr>
          <p:nvPr>
            <p:ph type="ctrTitle" idx="4294967295"/>
          </p:nvPr>
        </p:nvSpPr>
        <p:spPr>
          <a:xfrm>
            <a:off x="685800" y="-9"/>
            <a:ext cx="7772400" cy="514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b="1">
                <a:latin typeface="Muli"/>
                <a:ea typeface="Muli"/>
                <a:cs typeface="Muli"/>
                <a:sym typeface="Muli"/>
              </a:rPr>
              <a:t>89,526,124</a:t>
            </a:r>
            <a:endParaRPr sz="9600" b="1">
              <a:latin typeface="Muli"/>
              <a:ea typeface="Muli"/>
              <a:cs typeface="Muli"/>
              <a:sym typeface="Muli"/>
            </a:endParaRPr>
          </a:p>
          <a:p>
            <a:pPr marL="0" lvl="0" indent="0" algn="ctr" rtl="0">
              <a:spcBef>
                <a:spcPts val="600"/>
              </a:spcBef>
              <a:spcAft>
                <a:spcPts val="0"/>
              </a:spcAft>
              <a:buNone/>
            </a:pPr>
            <a:r>
              <a:rPr lang="en" sz="1400">
                <a:solidFill>
                  <a:srgbClr val="C6DAEC"/>
                </a:solidFill>
                <a:latin typeface="Muli"/>
                <a:ea typeface="Muli"/>
                <a:cs typeface="Muli"/>
                <a:sym typeface="Muli"/>
              </a:rPr>
              <a:t>Whoa! That’s a big number, aren’t you proud?</a:t>
            </a:r>
            <a:endParaRPr sz="9600" b="1">
              <a:latin typeface="Muli"/>
              <a:ea typeface="Muli"/>
              <a:cs typeface="Muli"/>
              <a:sym typeface="Muli"/>
            </a:endParaRPr>
          </a:p>
        </p:txBody>
      </p:sp>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ctrTitle" idx="4294967295"/>
          </p:nvPr>
        </p:nvSpPr>
        <p:spPr>
          <a:xfrm>
            <a:off x="685800" y="5718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a:solidFill>
                  <a:srgbClr val="00E1C6"/>
                </a:solidFill>
                <a:latin typeface="Muli"/>
                <a:ea typeface="Muli"/>
                <a:cs typeface="Muli"/>
                <a:sym typeface="Muli"/>
              </a:rPr>
              <a:t>89,526,124$</a:t>
            </a:r>
            <a:endParaRPr sz="4800" b="1">
              <a:solidFill>
                <a:srgbClr val="00E1C6"/>
              </a:solidFill>
              <a:latin typeface="Muli"/>
              <a:ea typeface="Muli"/>
              <a:cs typeface="Muli"/>
              <a:sym typeface="Muli"/>
            </a:endParaRPr>
          </a:p>
        </p:txBody>
      </p:sp>
      <p:sp>
        <p:nvSpPr>
          <p:cNvPr id="467" name="Google Shape;467;p26"/>
          <p:cNvSpPr txBox="1">
            <a:spLocks noGrp="1"/>
          </p:cNvSpPr>
          <p:nvPr>
            <p:ph type="subTitle" idx="4294967295"/>
          </p:nvPr>
        </p:nvSpPr>
        <p:spPr>
          <a:xfrm>
            <a:off x="685800" y="11827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That’s a lot of money</a:t>
            </a:r>
            <a:endParaRPr/>
          </a:p>
        </p:txBody>
      </p:sp>
      <p:sp>
        <p:nvSpPr>
          <p:cNvPr id="468" name="Google Shape;468;p26"/>
          <p:cNvSpPr txBox="1">
            <a:spLocks noGrp="1"/>
          </p:cNvSpPr>
          <p:nvPr>
            <p:ph type="ctrTitle" idx="4294967295"/>
          </p:nvPr>
        </p:nvSpPr>
        <p:spPr>
          <a:xfrm>
            <a:off x="685800" y="35055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a:solidFill>
                  <a:srgbClr val="3292E1"/>
                </a:solidFill>
                <a:latin typeface="Muli"/>
                <a:ea typeface="Muli"/>
                <a:cs typeface="Muli"/>
                <a:sym typeface="Muli"/>
              </a:rPr>
              <a:t>100%</a:t>
            </a:r>
            <a:endParaRPr sz="4800" b="1">
              <a:solidFill>
                <a:srgbClr val="3292E1"/>
              </a:solidFill>
              <a:latin typeface="Muli"/>
              <a:ea typeface="Muli"/>
              <a:cs typeface="Muli"/>
              <a:sym typeface="Muli"/>
            </a:endParaRPr>
          </a:p>
        </p:txBody>
      </p:sp>
      <p:sp>
        <p:nvSpPr>
          <p:cNvPr id="469" name="Google Shape;469;p26"/>
          <p:cNvSpPr txBox="1">
            <a:spLocks noGrp="1"/>
          </p:cNvSpPr>
          <p:nvPr>
            <p:ph type="subTitle" idx="4294967295"/>
          </p:nvPr>
        </p:nvSpPr>
        <p:spPr>
          <a:xfrm>
            <a:off x="685800" y="41164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Total success!</a:t>
            </a:r>
            <a:endParaRPr/>
          </a:p>
        </p:txBody>
      </p:sp>
      <p:sp>
        <p:nvSpPr>
          <p:cNvPr id="470" name="Google Shape;470;p26"/>
          <p:cNvSpPr txBox="1">
            <a:spLocks noGrp="1"/>
          </p:cNvSpPr>
          <p:nvPr>
            <p:ph type="ctrTitle" idx="4294967295"/>
          </p:nvPr>
        </p:nvSpPr>
        <p:spPr>
          <a:xfrm>
            <a:off x="685800" y="203865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a:latin typeface="Muli"/>
                <a:ea typeface="Muli"/>
                <a:cs typeface="Muli"/>
                <a:sym typeface="Muli"/>
              </a:rPr>
              <a:t>185,244 users</a:t>
            </a:r>
            <a:endParaRPr sz="4800" b="1">
              <a:latin typeface="Muli"/>
              <a:ea typeface="Muli"/>
              <a:cs typeface="Muli"/>
              <a:sym typeface="Muli"/>
            </a:endParaRPr>
          </a:p>
        </p:txBody>
      </p:sp>
      <p:sp>
        <p:nvSpPr>
          <p:cNvPr id="471" name="Google Shape;471;p26"/>
          <p:cNvSpPr txBox="1">
            <a:spLocks noGrp="1"/>
          </p:cNvSpPr>
          <p:nvPr>
            <p:ph type="subTitle" idx="4294967295"/>
          </p:nvPr>
        </p:nvSpPr>
        <p:spPr>
          <a:xfrm>
            <a:off x="685800" y="264955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And a lot of users</a:t>
            </a:r>
            <a:endParaRPr/>
          </a:p>
        </p:txBody>
      </p:sp>
      <p:sp>
        <p:nvSpPr>
          <p:cNvPr id="472" name="Google Shape;472;p2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process is easy</a:t>
            </a:r>
            <a:endParaRPr/>
          </a:p>
        </p:txBody>
      </p:sp>
      <p:sp>
        <p:nvSpPr>
          <p:cNvPr id="478" name="Google Shape;478;p27"/>
          <p:cNvSpPr/>
          <p:nvPr/>
        </p:nvSpPr>
        <p:spPr>
          <a:xfrm>
            <a:off x="1914525" y="2328350"/>
            <a:ext cx="1946100" cy="1325100"/>
          </a:xfrm>
          <a:prstGeom prst="homePlate">
            <a:avLst>
              <a:gd name="adj" fmla="val 30129"/>
            </a:avLst>
          </a:prstGeom>
          <a:noFill/>
          <a:ln w="114300" cap="flat" cmpd="sng">
            <a:solidFill>
              <a:srgbClr val="00E1C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E1C6"/>
                </a:solidFill>
                <a:latin typeface="Muli"/>
                <a:ea typeface="Muli"/>
                <a:cs typeface="Muli"/>
                <a:sym typeface="Muli"/>
              </a:rPr>
              <a:t>first</a:t>
            </a:r>
            <a:endParaRPr>
              <a:solidFill>
                <a:srgbClr val="00E1C6"/>
              </a:solidFill>
              <a:latin typeface="Muli"/>
              <a:ea typeface="Muli"/>
              <a:cs typeface="Muli"/>
              <a:sym typeface="Muli"/>
            </a:endParaRPr>
          </a:p>
        </p:txBody>
      </p:sp>
      <p:sp>
        <p:nvSpPr>
          <p:cNvPr id="479" name="Google Shape;479;p27"/>
          <p:cNvSpPr/>
          <p:nvPr/>
        </p:nvSpPr>
        <p:spPr>
          <a:xfrm>
            <a:off x="3666197" y="2328350"/>
            <a:ext cx="1983600" cy="1325100"/>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19BBD5"/>
                </a:solidFill>
                <a:latin typeface="Muli"/>
                <a:ea typeface="Muli"/>
                <a:cs typeface="Muli"/>
                <a:sym typeface="Muli"/>
              </a:rPr>
              <a:t>second</a:t>
            </a:r>
            <a:endParaRPr>
              <a:solidFill>
                <a:srgbClr val="19BBD5"/>
              </a:solidFill>
              <a:latin typeface="Muli"/>
              <a:ea typeface="Muli"/>
              <a:cs typeface="Muli"/>
              <a:sym typeface="Muli"/>
            </a:endParaRPr>
          </a:p>
        </p:txBody>
      </p:sp>
      <p:sp>
        <p:nvSpPr>
          <p:cNvPr id="480" name="Google Shape;480;p27"/>
          <p:cNvSpPr/>
          <p:nvPr/>
        </p:nvSpPr>
        <p:spPr>
          <a:xfrm>
            <a:off x="5455294" y="2328350"/>
            <a:ext cx="1983600" cy="1325100"/>
          </a:xfrm>
          <a:prstGeom prst="chevron">
            <a:avLst>
              <a:gd name="adj" fmla="val 29853"/>
            </a:avLst>
          </a:prstGeom>
          <a:noFill/>
          <a:ln w="114300" cap="flat" cmpd="sng">
            <a:solidFill>
              <a:srgbClr val="3292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292E1"/>
                </a:solidFill>
                <a:latin typeface="Muli"/>
                <a:ea typeface="Muli"/>
                <a:cs typeface="Muli"/>
                <a:sym typeface="Muli"/>
              </a:rPr>
              <a:t>last</a:t>
            </a:r>
            <a:endParaRPr>
              <a:solidFill>
                <a:srgbClr val="3292E1"/>
              </a:solidFill>
              <a:latin typeface="Muli"/>
              <a:ea typeface="Muli"/>
              <a:cs typeface="Muli"/>
              <a:sym typeface="Muli"/>
            </a:endParaRPr>
          </a:p>
        </p:txBody>
      </p:sp>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8"/>
          <p:cNvSpPr txBox="1">
            <a:spLocks noGrp="1"/>
          </p:cNvSpPr>
          <p:nvPr>
            <p:ph type="title" idx="4294967295"/>
          </p:nvPr>
        </p:nvSpPr>
        <p:spPr>
          <a:xfrm>
            <a:off x="3105600" y="461529"/>
            <a:ext cx="2932800" cy="64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Our sales funnel</a:t>
            </a:r>
            <a:endParaRPr sz="2400"/>
          </a:p>
        </p:txBody>
      </p:sp>
      <p:sp>
        <p:nvSpPr>
          <p:cNvPr id="487" name="Google Shape;487;p28"/>
          <p:cNvSpPr/>
          <p:nvPr/>
        </p:nvSpPr>
        <p:spPr>
          <a:xfrm>
            <a:off x="4156983" y="3996566"/>
            <a:ext cx="848400" cy="625500"/>
          </a:xfrm>
          <a:prstGeom prst="ellipse">
            <a:avLst/>
          </a:prstGeom>
          <a:solidFill>
            <a:srgbClr val="FFFFFF">
              <a:alpha val="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88" name="Google Shape;488;p28"/>
          <p:cNvSpPr/>
          <p:nvPr/>
        </p:nvSpPr>
        <p:spPr>
          <a:xfrm>
            <a:off x="3561295" y="2554335"/>
            <a:ext cx="2032200" cy="550500"/>
          </a:xfrm>
          <a:prstGeom prst="ellipse">
            <a:avLst/>
          </a:prstGeom>
          <a:gradFill>
            <a:gsLst>
              <a:gs pos="0">
                <a:srgbClr val="1ED7BE">
                  <a:alpha val="9803"/>
                </a:srgbClr>
              </a:gs>
              <a:gs pos="80000">
                <a:srgbClr val="1BC5C5">
                  <a:alpha val="9803"/>
                </a:srgbClr>
              </a:gs>
              <a:gs pos="100000">
                <a:srgbClr val="1CD9BD">
                  <a:alpha val="9803"/>
                </a:srgbClr>
              </a:gs>
            </a:gsLst>
            <a:lin ang="10800025"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89" name="Google Shape;489;p28"/>
          <p:cNvSpPr/>
          <p:nvPr/>
        </p:nvSpPr>
        <p:spPr>
          <a:xfrm>
            <a:off x="3180644" y="1938652"/>
            <a:ext cx="2776800" cy="598800"/>
          </a:xfrm>
          <a:prstGeom prst="ellipse">
            <a:avLst/>
          </a:prstGeom>
          <a:solidFill>
            <a:srgbClr val="FFFFFF">
              <a:alpha val="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0" name="Google Shape;490;p28"/>
          <p:cNvSpPr/>
          <p:nvPr/>
        </p:nvSpPr>
        <p:spPr>
          <a:xfrm>
            <a:off x="4055273" y="3638071"/>
            <a:ext cx="1048500" cy="403500"/>
          </a:xfrm>
          <a:prstGeom prst="ellipse">
            <a:avLst/>
          </a:prstGeom>
          <a:solidFill>
            <a:srgbClr val="FFFFFF">
              <a:alpha val="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1" name="Google Shape;491;p28"/>
          <p:cNvSpPr/>
          <p:nvPr/>
        </p:nvSpPr>
        <p:spPr>
          <a:xfrm rot="10800000">
            <a:off x="3904757" y="3561320"/>
            <a:ext cx="1334700" cy="4914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82971" y="85119"/>
                  <a:pt x="59918" y="87052"/>
                </a:cubicBezTo>
                <a:cubicBezTo>
                  <a:pt x="36865" y="88984"/>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2" name="Google Shape;492;p28"/>
          <p:cNvSpPr/>
          <p:nvPr/>
        </p:nvSpPr>
        <p:spPr>
          <a:xfrm>
            <a:off x="3859233" y="3124713"/>
            <a:ext cx="1446000" cy="523200"/>
          </a:xfrm>
          <a:prstGeom prst="ellipse">
            <a:avLst/>
          </a:prstGeom>
          <a:solidFill>
            <a:srgbClr val="FFFFFF">
              <a:alpha val="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3" name="Google Shape;493;p28"/>
          <p:cNvSpPr/>
          <p:nvPr/>
        </p:nvSpPr>
        <p:spPr>
          <a:xfrm rot="10800000">
            <a:off x="3654625" y="3008669"/>
            <a:ext cx="1837800" cy="6393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64135" y="93695"/>
                  <a:pt x="60529" y="93738"/>
                </a:cubicBezTo>
                <a:cubicBezTo>
                  <a:pt x="45054" y="93837"/>
                  <a:pt x="41994" y="92997"/>
                  <a:pt x="31663" y="96697"/>
                </a:cubicBezTo>
                <a:cubicBezTo>
                  <a:pt x="21331" y="100396"/>
                  <a:pt x="13050" y="106171"/>
                  <a:pt x="0" y="120000"/>
                </a:cubicBez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4" name="Google Shape;494;p28"/>
          <p:cNvSpPr/>
          <p:nvPr/>
        </p:nvSpPr>
        <p:spPr>
          <a:xfrm>
            <a:off x="3201585" y="1889037"/>
            <a:ext cx="2716800" cy="667500"/>
          </a:xfrm>
          <a:custGeom>
            <a:avLst/>
            <a:gdLst/>
            <a:ahLst/>
            <a:cxnLst/>
            <a:rect l="l" t="t" r="r" b="b"/>
            <a:pathLst>
              <a:path w="120000" h="120000" extrusionOk="0">
                <a:moveTo>
                  <a:pt x="60000" y="0"/>
                </a:moveTo>
                <a:cubicBezTo>
                  <a:pt x="93137" y="0"/>
                  <a:pt x="120000" y="27671"/>
                  <a:pt x="120000" y="61804"/>
                </a:cubicBezTo>
                <a:cubicBezTo>
                  <a:pt x="120000" y="87405"/>
                  <a:pt x="104889" y="109370"/>
                  <a:pt x="83354" y="118752"/>
                </a:cubicBezTo>
                <a:lnTo>
                  <a:pt x="79454" y="120000"/>
                </a:lnTo>
                <a:lnTo>
                  <a:pt x="76579" y="118085"/>
                </a:lnTo>
                <a:cubicBezTo>
                  <a:pt x="71483" y="115441"/>
                  <a:pt x="65881" y="113979"/>
                  <a:pt x="59999" y="113979"/>
                </a:cubicBezTo>
                <a:cubicBezTo>
                  <a:pt x="54118" y="113979"/>
                  <a:pt x="48516" y="115441"/>
                  <a:pt x="43420" y="118085"/>
                </a:cubicBezTo>
                <a:lnTo>
                  <a:pt x="40545" y="120000"/>
                </a:lnTo>
                <a:lnTo>
                  <a:pt x="36645" y="118752"/>
                </a:lnTo>
                <a:cubicBezTo>
                  <a:pt x="15110" y="109370"/>
                  <a:pt x="0" y="87405"/>
                  <a:pt x="0" y="61804"/>
                </a:cubicBezTo>
                <a:cubicBezTo>
                  <a:pt x="0" y="27671"/>
                  <a:pt x="26862" y="0"/>
                  <a:pt x="60000" y="0"/>
                </a:cubicBezTo>
                <a:close/>
              </a:path>
            </a:pathLst>
          </a:custGeom>
          <a:gradFill>
            <a:gsLst>
              <a:gs pos="0">
                <a:srgbClr val="1ED7BE">
                  <a:alpha val="9803"/>
                </a:srgbClr>
              </a:gs>
              <a:gs pos="80000">
                <a:srgbClr val="1BC5C5">
                  <a:alpha val="9803"/>
                </a:srgbClr>
              </a:gs>
              <a:gs pos="100000">
                <a:srgbClr val="1CD9BD">
                  <a:alpha val="9803"/>
                </a:srgbClr>
              </a:gs>
            </a:gsLst>
            <a:lin ang="10800025"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5" name="Google Shape;495;p28"/>
          <p:cNvSpPr/>
          <p:nvPr/>
        </p:nvSpPr>
        <p:spPr>
          <a:xfrm rot="10800000">
            <a:off x="2782868" y="1806585"/>
            <a:ext cx="3534600" cy="7308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82971" y="78054"/>
                  <a:pt x="59918" y="79987"/>
                </a:cubicBezTo>
                <a:cubicBezTo>
                  <a:pt x="36865" y="81920"/>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6" name="Google Shape;496;p28"/>
          <p:cNvSpPr/>
          <p:nvPr/>
        </p:nvSpPr>
        <p:spPr>
          <a:xfrm rot="10800000">
            <a:off x="3276488" y="2411864"/>
            <a:ext cx="2589000" cy="6927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82511" y="86907"/>
                  <a:pt x="59458" y="88840"/>
                </a:cubicBezTo>
                <a:cubicBezTo>
                  <a:pt x="36405" y="90772"/>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7" name="Google Shape;497;p28"/>
          <p:cNvSpPr/>
          <p:nvPr/>
        </p:nvSpPr>
        <p:spPr>
          <a:xfrm rot="10800000">
            <a:off x="4088990" y="3986748"/>
            <a:ext cx="989700" cy="6777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8167" y="117026"/>
                </a:lnTo>
                <a:lnTo>
                  <a:pt x="115298" y="112860"/>
                </a:lnTo>
                <a:cubicBezTo>
                  <a:pt x="104108" y="98257"/>
                  <a:pt x="61154" y="97749"/>
                  <a:pt x="58935" y="97745"/>
                </a:cubicBezTo>
                <a:cubicBezTo>
                  <a:pt x="56715" y="97741"/>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8" name="Google Shape;498;p28"/>
          <p:cNvSpPr/>
          <p:nvPr/>
        </p:nvSpPr>
        <p:spPr>
          <a:xfrm>
            <a:off x="2695725" y="1301074"/>
            <a:ext cx="3709200" cy="674100"/>
          </a:xfrm>
          <a:custGeom>
            <a:avLst/>
            <a:gdLst/>
            <a:ahLst/>
            <a:cxnLst/>
            <a:rect l="l" t="t" r="r" b="b"/>
            <a:pathLst>
              <a:path w="120000" h="120000" extrusionOk="0">
                <a:moveTo>
                  <a:pt x="60000" y="0"/>
                </a:moveTo>
                <a:cubicBezTo>
                  <a:pt x="93137" y="0"/>
                  <a:pt x="120000" y="27671"/>
                  <a:pt x="120000" y="61804"/>
                </a:cubicBezTo>
                <a:cubicBezTo>
                  <a:pt x="120000" y="87405"/>
                  <a:pt x="104889" y="109370"/>
                  <a:pt x="83354" y="118752"/>
                </a:cubicBezTo>
                <a:lnTo>
                  <a:pt x="79454" y="120000"/>
                </a:lnTo>
                <a:lnTo>
                  <a:pt x="76579" y="118085"/>
                </a:lnTo>
                <a:cubicBezTo>
                  <a:pt x="71483" y="115441"/>
                  <a:pt x="65881" y="113979"/>
                  <a:pt x="59999" y="113979"/>
                </a:cubicBezTo>
                <a:cubicBezTo>
                  <a:pt x="54118" y="113979"/>
                  <a:pt x="48516" y="115441"/>
                  <a:pt x="43420" y="118085"/>
                </a:cubicBezTo>
                <a:lnTo>
                  <a:pt x="40545" y="120000"/>
                </a:lnTo>
                <a:lnTo>
                  <a:pt x="36645" y="118752"/>
                </a:lnTo>
                <a:cubicBezTo>
                  <a:pt x="15110" y="109370"/>
                  <a:pt x="0" y="87405"/>
                  <a:pt x="0" y="61804"/>
                </a:cubicBezTo>
                <a:cubicBezTo>
                  <a:pt x="0" y="27671"/>
                  <a:pt x="26862" y="0"/>
                  <a:pt x="60000" y="0"/>
                </a:cubicBez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9" name="Google Shape;499;p28"/>
          <p:cNvSpPr/>
          <p:nvPr/>
        </p:nvSpPr>
        <p:spPr>
          <a:xfrm>
            <a:off x="4350691" y="2135142"/>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0" name="Google Shape;500;p28"/>
          <p:cNvSpPr txBox="1"/>
          <p:nvPr/>
        </p:nvSpPr>
        <p:spPr>
          <a:xfrm>
            <a:off x="4337645" y="2226188"/>
            <a:ext cx="5025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a:solidFill>
                  <a:srgbClr val="FFFFFF"/>
                </a:solidFill>
                <a:latin typeface="Nixie One"/>
                <a:ea typeface="Nixie One"/>
                <a:cs typeface="Nixie One"/>
                <a:sym typeface="Nixie One"/>
              </a:rPr>
              <a:t>20%</a:t>
            </a:r>
            <a:endParaRPr sz="1000">
              <a:solidFill>
                <a:srgbClr val="FFFFFF"/>
              </a:solidFill>
              <a:latin typeface="Nixie One"/>
              <a:ea typeface="Nixie One"/>
              <a:cs typeface="Nixie One"/>
              <a:sym typeface="Nixie One"/>
            </a:endParaRPr>
          </a:p>
        </p:txBody>
      </p:sp>
      <p:sp>
        <p:nvSpPr>
          <p:cNvPr id="501" name="Google Shape;501;p28"/>
          <p:cNvSpPr/>
          <p:nvPr/>
        </p:nvSpPr>
        <p:spPr>
          <a:xfrm>
            <a:off x="4350691" y="2704400"/>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2" name="Google Shape;502;p28"/>
          <p:cNvSpPr txBox="1"/>
          <p:nvPr/>
        </p:nvSpPr>
        <p:spPr>
          <a:xfrm>
            <a:off x="4284559" y="2795437"/>
            <a:ext cx="6090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a:solidFill>
                  <a:srgbClr val="FFFFFF"/>
                </a:solidFill>
                <a:latin typeface="Nixie One"/>
                <a:ea typeface="Nixie One"/>
                <a:cs typeface="Nixie One"/>
                <a:sym typeface="Nixie One"/>
              </a:rPr>
              <a:t>40%</a:t>
            </a:r>
            <a:endParaRPr sz="1000">
              <a:latin typeface="Nixie One"/>
              <a:ea typeface="Nixie One"/>
              <a:cs typeface="Nixie One"/>
              <a:sym typeface="Nixie One"/>
            </a:endParaRPr>
          </a:p>
        </p:txBody>
      </p:sp>
      <p:sp>
        <p:nvSpPr>
          <p:cNvPr id="503" name="Google Shape;503;p28"/>
          <p:cNvSpPr/>
          <p:nvPr/>
        </p:nvSpPr>
        <p:spPr>
          <a:xfrm>
            <a:off x="4350691" y="3273659"/>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4" name="Google Shape;504;p28"/>
          <p:cNvSpPr txBox="1"/>
          <p:nvPr/>
        </p:nvSpPr>
        <p:spPr>
          <a:xfrm>
            <a:off x="4306473" y="3364715"/>
            <a:ext cx="5649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a:solidFill>
                  <a:srgbClr val="FFFFFF"/>
                </a:solidFill>
                <a:latin typeface="Nixie One"/>
                <a:ea typeface="Nixie One"/>
                <a:cs typeface="Nixie One"/>
                <a:sym typeface="Nixie One"/>
              </a:rPr>
              <a:t>60%</a:t>
            </a:r>
            <a:endParaRPr sz="1000">
              <a:latin typeface="Nixie One"/>
              <a:ea typeface="Nixie One"/>
              <a:cs typeface="Nixie One"/>
              <a:sym typeface="Nixie One"/>
            </a:endParaRPr>
          </a:p>
        </p:txBody>
      </p:sp>
      <p:sp>
        <p:nvSpPr>
          <p:cNvPr id="505" name="Google Shape;505;p28"/>
          <p:cNvSpPr/>
          <p:nvPr/>
        </p:nvSpPr>
        <p:spPr>
          <a:xfrm>
            <a:off x="4350691" y="4412177"/>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6" name="Google Shape;506;p28"/>
          <p:cNvSpPr txBox="1"/>
          <p:nvPr/>
        </p:nvSpPr>
        <p:spPr>
          <a:xfrm>
            <a:off x="4337645" y="4507514"/>
            <a:ext cx="5025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a:solidFill>
                  <a:srgbClr val="FFFFFF"/>
                </a:solidFill>
                <a:latin typeface="Nixie One"/>
                <a:ea typeface="Nixie One"/>
                <a:cs typeface="Nixie One"/>
                <a:sym typeface="Nixie One"/>
              </a:rPr>
              <a:t>100%</a:t>
            </a:r>
            <a:endParaRPr sz="1000">
              <a:latin typeface="Nixie One"/>
              <a:ea typeface="Nixie One"/>
              <a:cs typeface="Nixie One"/>
              <a:sym typeface="Nixie One"/>
            </a:endParaRPr>
          </a:p>
        </p:txBody>
      </p:sp>
      <p:sp>
        <p:nvSpPr>
          <p:cNvPr id="507" name="Google Shape;507;p28"/>
          <p:cNvSpPr/>
          <p:nvPr/>
        </p:nvSpPr>
        <p:spPr>
          <a:xfrm>
            <a:off x="4350691" y="3842918"/>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8" name="Google Shape;508;p28"/>
          <p:cNvSpPr txBox="1"/>
          <p:nvPr/>
        </p:nvSpPr>
        <p:spPr>
          <a:xfrm>
            <a:off x="4337596" y="3938244"/>
            <a:ext cx="5025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a:solidFill>
                  <a:srgbClr val="FFFFFF"/>
                </a:solidFill>
                <a:latin typeface="Nixie One"/>
                <a:ea typeface="Nixie One"/>
                <a:cs typeface="Nixie One"/>
                <a:sym typeface="Nixie One"/>
              </a:rPr>
              <a:t>80%</a:t>
            </a:r>
            <a:endParaRPr sz="1000">
              <a:latin typeface="Nixie One"/>
              <a:ea typeface="Nixie One"/>
              <a:cs typeface="Nixie One"/>
              <a:sym typeface="Nixie One"/>
            </a:endParaRPr>
          </a:p>
        </p:txBody>
      </p:sp>
      <p:sp>
        <p:nvSpPr>
          <p:cNvPr id="509" name="Google Shape;509;p2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29"/>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515" name="Google Shape;515;p29"/>
          <p:cNvSpPr txBox="1">
            <a:spLocks noGrp="1"/>
          </p:cNvSpPr>
          <p:nvPr>
            <p:ph type="body" idx="1"/>
          </p:nvPr>
        </p:nvSpPr>
        <p:spPr>
          <a:xfrm>
            <a:off x="1732700" y="2380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Yellow</a:t>
            </a:r>
            <a:endParaRPr sz="1000" b="1"/>
          </a:p>
          <a:p>
            <a:pPr marL="0" lvl="0" indent="0" algn="l" rtl="0">
              <a:spcBef>
                <a:spcPts val="600"/>
              </a:spcBef>
              <a:spcAft>
                <a:spcPts val="0"/>
              </a:spcAft>
              <a:buNone/>
            </a:pPr>
            <a:r>
              <a:rPr lang="en" sz="1000"/>
              <a:t>Is the color of gold, butter and ripe lemons. In the spectrum of visible light, yellow is found between green and orange.</a:t>
            </a:r>
            <a:endParaRPr sz="1000"/>
          </a:p>
        </p:txBody>
      </p:sp>
      <p:sp>
        <p:nvSpPr>
          <p:cNvPr id="516" name="Google Shape;516;p29"/>
          <p:cNvSpPr txBox="1">
            <a:spLocks noGrp="1"/>
          </p:cNvSpPr>
          <p:nvPr>
            <p:ph type="body" idx="2"/>
          </p:nvPr>
        </p:nvSpPr>
        <p:spPr>
          <a:xfrm>
            <a:off x="4020974" y="2380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Blue</a:t>
            </a:r>
            <a:endParaRPr sz="1000" b="1"/>
          </a:p>
          <a:p>
            <a:pPr marL="0" lvl="0" indent="0" algn="l" rtl="0">
              <a:spcBef>
                <a:spcPts val="600"/>
              </a:spcBef>
              <a:spcAft>
                <a:spcPts val="0"/>
              </a:spcAft>
              <a:buNone/>
            </a:pPr>
            <a:r>
              <a:rPr lang="en" sz="1000"/>
              <a:t>Is the colour of the clear sky and the deep sea. It is located between violet and green on the optical spectrum.</a:t>
            </a:r>
            <a:endParaRPr sz="1000"/>
          </a:p>
        </p:txBody>
      </p:sp>
      <p:sp>
        <p:nvSpPr>
          <p:cNvPr id="517" name="Google Shape;517;p29"/>
          <p:cNvSpPr txBox="1">
            <a:spLocks noGrp="1"/>
          </p:cNvSpPr>
          <p:nvPr>
            <p:ph type="body" idx="3"/>
          </p:nvPr>
        </p:nvSpPr>
        <p:spPr>
          <a:xfrm>
            <a:off x="6309248" y="2380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Red</a:t>
            </a:r>
            <a:endParaRPr sz="1000" b="1"/>
          </a:p>
          <a:p>
            <a:pPr marL="0" lvl="0" indent="0" algn="l" rtl="0">
              <a:spcBef>
                <a:spcPts val="600"/>
              </a:spcBef>
              <a:spcAft>
                <a:spcPts val="0"/>
              </a:spcAft>
              <a:buNone/>
            </a:pPr>
            <a:r>
              <a:rPr lang="en" sz="1000"/>
              <a:t>Is the color of blood, and because of this it has historically been associated with sacrifice, danger and courage. </a:t>
            </a:r>
            <a:endParaRPr sz="1000"/>
          </a:p>
          <a:p>
            <a:pPr marL="0" lvl="0" indent="0" algn="l" rtl="0">
              <a:spcBef>
                <a:spcPts val="600"/>
              </a:spcBef>
              <a:spcAft>
                <a:spcPts val="0"/>
              </a:spcAft>
              <a:buNone/>
            </a:pPr>
            <a:endParaRPr sz="1000"/>
          </a:p>
        </p:txBody>
      </p:sp>
      <p:sp>
        <p:nvSpPr>
          <p:cNvPr id="518" name="Google Shape;518;p29"/>
          <p:cNvSpPr txBox="1">
            <a:spLocks noGrp="1"/>
          </p:cNvSpPr>
          <p:nvPr>
            <p:ph type="body" idx="1"/>
          </p:nvPr>
        </p:nvSpPr>
        <p:spPr>
          <a:xfrm>
            <a:off x="1732700" y="3523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Yellow</a:t>
            </a:r>
            <a:endParaRPr sz="1000" b="1"/>
          </a:p>
          <a:p>
            <a:pPr marL="0" lvl="0" indent="0" algn="l" rtl="0">
              <a:spcBef>
                <a:spcPts val="600"/>
              </a:spcBef>
              <a:spcAft>
                <a:spcPts val="0"/>
              </a:spcAft>
              <a:buNone/>
            </a:pPr>
            <a:r>
              <a:rPr lang="en" sz="1000"/>
              <a:t>Is the color of gold, butter and ripe lemons. In the spectrum of visible light, yellow is found between green and orange.</a:t>
            </a:r>
            <a:endParaRPr sz="1000"/>
          </a:p>
        </p:txBody>
      </p:sp>
      <p:sp>
        <p:nvSpPr>
          <p:cNvPr id="519" name="Google Shape;519;p29"/>
          <p:cNvSpPr txBox="1">
            <a:spLocks noGrp="1"/>
          </p:cNvSpPr>
          <p:nvPr>
            <p:ph type="body" idx="2"/>
          </p:nvPr>
        </p:nvSpPr>
        <p:spPr>
          <a:xfrm>
            <a:off x="4020974" y="3523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Blue</a:t>
            </a:r>
            <a:endParaRPr sz="1000" b="1"/>
          </a:p>
          <a:p>
            <a:pPr marL="0" lvl="0" indent="0" algn="l" rtl="0">
              <a:spcBef>
                <a:spcPts val="600"/>
              </a:spcBef>
              <a:spcAft>
                <a:spcPts val="0"/>
              </a:spcAft>
              <a:buNone/>
            </a:pPr>
            <a:r>
              <a:rPr lang="en" sz="1000"/>
              <a:t>Is the colour of the clear sky and the deep sea. It is located between violet and green on the optical spectrum.</a:t>
            </a:r>
            <a:endParaRPr sz="1000"/>
          </a:p>
        </p:txBody>
      </p:sp>
      <p:sp>
        <p:nvSpPr>
          <p:cNvPr id="520" name="Google Shape;520;p29"/>
          <p:cNvSpPr txBox="1">
            <a:spLocks noGrp="1"/>
          </p:cNvSpPr>
          <p:nvPr>
            <p:ph type="body" idx="3"/>
          </p:nvPr>
        </p:nvSpPr>
        <p:spPr>
          <a:xfrm>
            <a:off x="6309248" y="3523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Red</a:t>
            </a:r>
            <a:endParaRPr sz="1000" b="1"/>
          </a:p>
          <a:p>
            <a:pPr marL="0" lvl="0" indent="0" algn="l" rtl="0">
              <a:spcBef>
                <a:spcPts val="600"/>
              </a:spcBef>
              <a:spcAft>
                <a:spcPts val="0"/>
              </a:spcAft>
              <a:buNone/>
            </a:pPr>
            <a:r>
              <a:rPr lang="en" sz="1000"/>
              <a:t>Is the color of blood, and because of this it has historically been associated with sacrifice, danger and courage. </a:t>
            </a:r>
            <a:endParaRPr sz="1000"/>
          </a:p>
          <a:p>
            <a:pPr marL="0" lvl="0" indent="0" algn="l" rtl="0">
              <a:spcBef>
                <a:spcPts val="600"/>
              </a:spcBef>
              <a:spcAft>
                <a:spcPts val="0"/>
              </a:spcAft>
              <a:buNone/>
            </a:pPr>
            <a:endParaRPr sz="1000"/>
          </a:p>
        </p:txBody>
      </p:sp>
      <p:sp>
        <p:nvSpPr>
          <p:cNvPr id="521" name="Google Shape;521;p2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0"/>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copy&amp;paste graphs from Excel and Google Sheets</a:t>
            </a:r>
            <a:endParaRPr/>
          </a:p>
        </p:txBody>
      </p:sp>
      <p:sp>
        <p:nvSpPr>
          <p:cNvPr id="527" name="Google Shape;527;p3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cxnSp>
        <p:nvCxnSpPr>
          <p:cNvPr id="528" name="Google Shape;528;p30"/>
          <p:cNvCxnSpPr/>
          <p:nvPr/>
        </p:nvCxnSpPr>
        <p:spPr>
          <a:xfrm>
            <a:off x="1680750" y="1074699"/>
            <a:ext cx="5782500" cy="0"/>
          </a:xfrm>
          <a:prstGeom prst="straightConnector1">
            <a:avLst/>
          </a:prstGeom>
          <a:noFill/>
          <a:ln w="9525" cap="flat" cmpd="sng">
            <a:solidFill>
              <a:schemeClr val="lt2"/>
            </a:solidFill>
            <a:prstDash val="solid"/>
            <a:round/>
            <a:headEnd type="none" w="med" len="med"/>
            <a:tailEnd type="none" w="med" len="med"/>
          </a:ln>
        </p:spPr>
      </p:cxnSp>
      <p:cxnSp>
        <p:nvCxnSpPr>
          <p:cNvPr id="529" name="Google Shape;529;p30"/>
          <p:cNvCxnSpPr/>
          <p:nvPr/>
        </p:nvCxnSpPr>
        <p:spPr>
          <a:xfrm>
            <a:off x="1680750" y="1784181"/>
            <a:ext cx="5782500" cy="0"/>
          </a:xfrm>
          <a:prstGeom prst="straightConnector1">
            <a:avLst/>
          </a:prstGeom>
          <a:noFill/>
          <a:ln w="9525" cap="flat" cmpd="sng">
            <a:solidFill>
              <a:schemeClr val="lt2"/>
            </a:solidFill>
            <a:prstDash val="solid"/>
            <a:round/>
            <a:headEnd type="none" w="med" len="med"/>
            <a:tailEnd type="none" w="med" len="med"/>
          </a:ln>
        </p:spPr>
      </p:cxnSp>
      <p:cxnSp>
        <p:nvCxnSpPr>
          <p:cNvPr id="530" name="Google Shape;530;p30"/>
          <p:cNvCxnSpPr/>
          <p:nvPr/>
        </p:nvCxnSpPr>
        <p:spPr>
          <a:xfrm>
            <a:off x="1680750" y="2493663"/>
            <a:ext cx="5782500" cy="0"/>
          </a:xfrm>
          <a:prstGeom prst="straightConnector1">
            <a:avLst/>
          </a:prstGeom>
          <a:noFill/>
          <a:ln w="9525" cap="flat" cmpd="sng">
            <a:solidFill>
              <a:schemeClr val="lt2"/>
            </a:solidFill>
            <a:prstDash val="solid"/>
            <a:round/>
            <a:headEnd type="none" w="med" len="med"/>
            <a:tailEnd type="none" w="med" len="med"/>
          </a:ln>
        </p:spPr>
      </p:cxnSp>
      <p:cxnSp>
        <p:nvCxnSpPr>
          <p:cNvPr id="531" name="Google Shape;531;p30"/>
          <p:cNvCxnSpPr/>
          <p:nvPr/>
        </p:nvCxnSpPr>
        <p:spPr>
          <a:xfrm>
            <a:off x="1680750" y="3203146"/>
            <a:ext cx="5782500" cy="0"/>
          </a:xfrm>
          <a:prstGeom prst="straightConnector1">
            <a:avLst/>
          </a:prstGeom>
          <a:noFill/>
          <a:ln w="9525" cap="flat" cmpd="sng">
            <a:solidFill>
              <a:schemeClr val="lt2"/>
            </a:solidFill>
            <a:prstDash val="solid"/>
            <a:round/>
            <a:headEnd type="none" w="med" len="med"/>
            <a:tailEnd type="none" w="med" len="med"/>
          </a:ln>
        </p:spPr>
      </p:cxnSp>
      <p:cxnSp>
        <p:nvCxnSpPr>
          <p:cNvPr id="532" name="Google Shape;532;p30"/>
          <p:cNvCxnSpPr/>
          <p:nvPr/>
        </p:nvCxnSpPr>
        <p:spPr>
          <a:xfrm>
            <a:off x="1680750" y="3934526"/>
            <a:ext cx="5782500" cy="0"/>
          </a:xfrm>
          <a:prstGeom prst="straightConnector1">
            <a:avLst/>
          </a:prstGeom>
          <a:noFill/>
          <a:ln w="9525" cap="flat" cmpd="sng">
            <a:solidFill>
              <a:schemeClr val="lt2"/>
            </a:solidFill>
            <a:prstDash val="solid"/>
            <a:round/>
            <a:headEnd type="none" w="med" len="med"/>
            <a:tailEnd type="none" w="med" len="med"/>
          </a:ln>
        </p:spPr>
      </p:cxnSp>
      <p:sp>
        <p:nvSpPr>
          <p:cNvPr id="533" name="Google Shape;533;p30"/>
          <p:cNvSpPr txBox="1"/>
          <p:nvPr/>
        </p:nvSpPr>
        <p:spPr>
          <a:xfrm>
            <a:off x="1680750" y="915950"/>
            <a:ext cx="3093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Muli"/>
                <a:ea typeface="Muli"/>
                <a:cs typeface="Muli"/>
                <a:sym typeface="Muli"/>
              </a:rPr>
              <a:t>4000</a:t>
            </a:r>
            <a:endParaRPr sz="1000">
              <a:solidFill>
                <a:schemeClr val="dk2"/>
              </a:solidFill>
              <a:latin typeface="Muli"/>
              <a:ea typeface="Muli"/>
              <a:cs typeface="Muli"/>
              <a:sym typeface="Muli"/>
            </a:endParaRPr>
          </a:p>
          <a:p>
            <a:pPr marL="0" marR="0" lvl="0" indent="0" algn="r" rtl="0">
              <a:lnSpc>
                <a:spcPct val="100000"/>
              </a:lnSpc>
              <a:spcBef>
                <a:spcPts val="4400"/>
              </a:spcBef>
              <a:spcAft>
                <a:spcPts val="0"/>
              </a:spcAft>
              <a:buNone/>
            </a:pPr>
            <a:r>
              <a:rPr lang="en" sz="1000">
                <a:solidFill>
                  <a:schemeClr val="dk2"/>
                </a:solidFill>
                <a:latin typeface="Muli"/>
                <a:ea typeface="Muli"/>
                <a:cs typeface="Muli"/>
                <a:sym typeface="Muli"/>
              </a:rPr>
              <a:t>3000</a:t>
            </a:r>
            <a:endParaRPr sz="1000">
              <a:solidFill>
                <a:schemeClr val="dk2"/>
              </a:solidFill>
              <a:latin typeface="Muli"/>
              <a:ea typeface="Muli"/>
              <a:cs typeface="Muli"/>
              <a:sym typeface="Muli"/>
            </a:endParaRPr>
          </a:p>
          <a:p>
            <a:pPr marL="0" marR="0" lvl="0" indent="0" algn="r" rtl="0">
              <a:lnSpc>
                <a:spcPct val="100000"/>
              </a:lnSpc>
              <a:spcBef>
                <a:spcPts val="4400"/>
              </a:spcBef>
              <a:spcAft>
                <a:spcPts val="0"/>
              </a:spcAft>
              <a:buNone/>
            </a:pPr>
            <a:r>
              <a:rPr lang="en" sz="1000">
                <a:solidFill>
                  <a:schemeClr val="dk2"/>
                </a:solidFill>
                <a:latin typeface="Muli"/>
                <a:ea typeface="Muli"/>
                <a:cs typeface="Muli"/>
                <a:sym typeface="Muli"/>
              </a:rPr>
              <a:t>2000</a:t>
            </a:r>
            <a:endParaRPr sz="1000">
              <a:solidFill>
                <a:schemeClr val="dk2"/>
              </a:solidFill>
              <a:latin typeface="Muli"/>
              <a:ea typeface="Muli"/>
              <a:cs typeface="Muli"/>
              <a:sym typeface="Muli"/>
            </a:endParaRPr>
          </a:p>
          <a:p>
            <a:pPr marL="0" marR="0" lvl="0" indent="0" algn="r" rtl="0">
              <a:lnSpc>
                <a:spcPct val="100000"/>
              </a:lnSpc>
              <a:spcBef>
                <a:spcPts val="4400"/>
              </a:spcBef>
              <a:spcAft>
                <a:spcPts val="0"/>
              </a:spcAft>
              <a:buNone/>
            </a:pPr>
            <a:r>
              <a:rPr lang="en" sz="1000">
                <a:solidFill>
                  <a:schemeClr val="dk2"/>
                </a:solidFill>
                <a:latin typeface="Muli"/>
                <a:ea typeface="Muli"/>
                <a:cs typeface="Muli"/>
                <a:sym typeface="Muli"/>
              </a:rPr>
              <a:t>1000</a:t>
            </a:r>
            <a:endParaRPr sz="1000">
              <a:solidFill>
                <a:schemeClr val="dk2"/>
              </a:solidFill>
              <a:latin typeface="Muli"/>
              <a:ea typeface="Muli"/>
              <a:cs typeface="Muli"/>
              <a:sym typeface="Muli"/>
            </a:endParaRPr>
          </a:p>
          <a:p>
            <a:pPr marL="0" marR="0" lvl="0" indent="0" algn="r" rtl="0">
              <a:lnSpc>
                <a:spcPct val="100000"/>
              </a:lnSpc>
              <a:spcBef>
                <a:spcPts val="4400"/>
              </a:spcBef>
              <a:spcAft>
                <a:spcPts val="4400"/>
              </a:spcAft>
              <a:buNone/>
            </a:pPr>
            <a:r>
              <a:rPr lang="en" sz="1000">
                <a:solidFill>
                  <a:schemeClr val="dk2"/>
                </a:solidFill>
                <a:latin typeface="Muli"/>
                <a:ea typeface="Muli"/>
                <a:cs typeface="Muli"/>
                <a:sym typeface="Muli"/>
              </a:rPr>
              <a:t>0</a:t>
            </a:r>
            <a:endParaRPr sz="1000">
              <a:solidFill>
                <a:schemeClr val="dk2"/>
              </a:solidFill>
              <a:latin typeface="Muli"/>
              <a:ea typeface="Muli"/>
              <a:cs typeface="Muli"/>
              <a:sym typeface="Muli"/>
            </a:endParaRPr>
          </a:p>
        </p:txBody>
      </p:sp>
      <p:sp>
        <p:nvSpPr>
          <p:cNvPr id="534" name="Google Shape;534;p30"/>
          <p:cNvSpPr/>
          <p:nvPr/>
        </p:nvSpPr>
        <p:spPr>
          <a:xfrm>
            <a:off x="2176221" y="2380936"/>
            <a:ext cx="1866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2427235" y="1986873"/>
            <a:ext cx="1866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p:nvPr/>
        </p:nvSpPr>
        <p:spPr>
          <a:xfrm>
            <a:off x="2678248" y="2493663"/>
            <a:ext cx="1866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3576494" y="2694726"/>
            <a:ext cx="1866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p:nvPr/>
        </p:nvSpPr>
        <p:spPr>
          <a:xfrm>
            <a:off x="3827508" y="2096343"/>
            <a:ext cx="1866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4078521" y="1229023"/>
            <a:ext cx="1866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4976767" y="2140118"/>
            <a:ext cx="1866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5227780" y="1074575"/>
            <a:ext cx="1866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5478794" y="2322561"/>
            <a:ext cx="1866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6377039" y="2753100"/>
            <a:ext cx="1866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6628053" y="1293618"/>
            <a:ext cx="1866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6879066" y="1607408"/>
            <a:ext cx="1866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1"/>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19BBD5"/>
                </a:solidFill>
              </a:rPr>
              <a:t>Mobile project</a:t>
            </a:r>
            <a:endParaRPr b="1">
              <a:solidFill>
                <a:srgbClr val="19BBD5"/>
              </a:solidFill>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551" name="Google Shape;551;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grpSp>
        <p:nvGrpSpPr>
          <p:cNvPr id="553" name="Google Shape;553;p31"/>
          <p:cNvGrpSpPr/>
          <p:nvPr/>
        </p:nvGrpSpPr>
        <p:grpSpPr>
          <a:xfrm>
            <a:off x="5353200" y="373572"/>
            <a:ext cx="2119546" cy="4396359"/>
            <a:chOff x="2547150" y="238125"/>
            <a:chExt cx="2525675" cy="5238750"/>
          </a:xfrm>
        </p:grpSpPr>
        <p:sp>
          <p:nvSpPr>
            <p:cNvPr id="554" name="Google Shape;554;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58" name="Google Shape;558;p31"/>
          <p:cNvPicPr preferRelativeResize="0"/>
          <p:nvPr/>
        </p:nvPicPr>
        <p:blipFill rotWithShape="1">
          <a:blip r:embed="rId3">
            <a:alphaModFix/>
          </a:blip>
          <a:srcRect b="23786"/>
          <a:stretch/>
        </p:blipFill>
        <p:spPr>
          <a:xfrm>
            <a:off x="5399525" y="756087"/>
            <a:ext cx="2025525" cy="3631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2"/>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19BBD5"/>
                </a:solidFill>
              </a:rPr>
              <a:t>Tablet project</a:t>
            </a:r>
            <a:endParaRPr b="1">
              <a:solidFill>
                <a:srgbClr val="19BBD5"/>
              </a:solidFill>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564" name="Google Shape;564;p32"/>
          <p:cNvSpPr/>
          <p:nvPr/>
        </p:nvSpPr>
        <p:spPr>
          <a:xfrm>
            <a:off x="728630" y="480277"/>
            <a:ext cx="276059" cy="354335"/>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grpSp>
        <p:nvGrpSpPr>
          <p:cNvPr id="566" name="Google Shape;566;p32"/>
          <p:cNvGrpSpPr/>
          <p:nvPr/>
        </p:nvGrpSpPr>
        <p:grpSpPr>
          <a:xfrm>
            <a:off x="5011702" y="465959"/>
            <a:ext cx="2736410" cy="4222433"/>
            <a:chOff x="2112475" y="238125"/>
            <a:chExt cx="3395050" cy="5238750"/>
          </a:xfrm>
        </p:grpSpPr>
        <p:sp>
          <p:nvSpPr>
            <p:cNvPr id="567" name="Google Shape;567;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71" name="Google Shape;571;p32"/>
          <p:cNvPicPr preferRelativeResize="0"/>
          <p:nvPr/>
        </p:nvPicPr>
        <p:blipFill>
          <a:blip r:embed="rId3">
            <a:alphaModFix/>
          </a:blip>
          <a:stretch>
            <a:fillRect/>
          </a:stretch>
        </p:blipFill>
        <p:spPr>
          <a:xfrm>
            <a:off x="5079288" y="839688"/>
            <a:ext cx="2597800" cy="3463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Information System and its types</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2</a:t>
            </a:r>
            <a:endParaRPr b="1" dirty="0">
              <a:solidFill>
                <a:srgbClr val="FFFFFF"/>
              </a:solidFill>
            </a:endParaRPr>
          </a:p>
        </p:txBody>
      </p:sp>
    </p:spTree>
    <p:extLst>
      <p:ext uri="{BB962C8B-B14F-4D97-AF65-F5344CB8AC3E}">
        <p14:creationId xmlns:p14="http://schemas.microsoft.com/office/powerpoint/2010/main" val="981722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txBox="1">
            <a:spLocks noGrp="1"/>
          </p:cNvSpPr>
          <p:nvPr>
            <p:ph type="body" idx="4294967295"/>
          </p:nvPr>
        </p:nvSpPr>
        <p:spPr>
          <a:xfrm>
            <a:off x="457200" y="1476375"/>
            <a:ext cx="28383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19BBD5"/>
                </a:solidFill>
              </a:rPr>
              <a:t>Desktop project</a:t>
            </a:r>
            <a:endParaRPr b="1">
              <a:solidFill>
                <a:srgbClr val="19BBD5"/>
              </a:solidFill>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577" name="Google Shape;577;p33"/>
          <p:cNvGrpSpPr/>
          <p:nvPr/>
        </p:nvGrpSpPr>
        <p:grpSpPr>
          <a:xfrm>
            <a:off x="707161" y="503826"/>
            <a:ext cx="318996" cy="307211"/>
            <a:chOff x="2583325" y="2972875"/>
            <a:chExt cx="462850" cy="445750"/>
          </a:xfrm>
        </p:grpSpPr>
        <p:sp>
          <p:nvSpPr>
            <p:cNvPr id="578" name="Google Shape;578;p33"/>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grpSp>
        <p:nvGrpSpPr>
          <p:cNvPr id="581" name="Google Shape;581;p33"/>
          <p:cNvGrpSpPr/>
          <p:nvPr/>
        </p:nvGrpSpPr>
        <p:grpSpPr>
          <a:xfrm>
            <a:off x="3438912" y="1241123"/>
            <a:ext cx="5041613" cy="2953821"/>
            <a:chOff x="3438912" y="1241123"/>
            <a:chExt cx="5041613" cy="2953821"/>
          </a:xfrm>
        </p:grpSpPr>
        <p:sp>
          <p:nvSpPr>
            <p:cNvPr id="582" name="Google Shape;582;p33"/>
            <p:cNvSpPr/>
            <p:nvPr/>
          </p:nvSpPr>
          <p:spPr>
            <a:xfrm>
              <a:off x="3851203" y="1241123"/>
              <a:ext cx="4215484" cy="2821676"/>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3"/>
            <p:cNvSpPr/>
            <p:nvPr/>
          </p:nvSpPr>
          <p:spPr>
            <a:xfrm>
              <a:off x="3438912" y="4117212"/>
              <a:ext cx="5041613" cy="777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3"/>
            <p:cNvSpPr/>
            <p:nvPr/>
          </p:nvSpPr>
          <p:spPr>
            <a:xfrm>
              <a:off x="3438912" y="4055026"/>
              <a:ext cx="5040836" cy="6218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3"/>
            <p:cNvSpPr/>
            <p:nvPr/>
          </p:nvSpPr>
          <p:spPr>
            <a:xfrm>
              <a:off x="5585935" y="4055026"/>
              <a:ext cx="738233" cy="3886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86" name="Google Shape;586;p33"/>
          <p:cNvPicPr preferRelativeResize="0"/>
          <p:nvPr/>
        </p:nvPicPr>
        <p:blipFill rotWithShape="1">
          <a:blip r:embed="rId3">
            <a:alphaModFix/>
          </a:blip>
          <a:srcRect b="6620"/>
          <a:stretch/>
        </p:blipFill>
        <p:spPr>
          <a:xfrm>
            <a:off x="4001864" y="1403979"/>
            <a:ext cx="3918761" cy="248927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93" name="Google Shape;593;p34"/>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a:p>
          <a:p>
            <a:pPr marL="0" lvl="0" indent="0" algn="l" rtl="0">
              <a:spcBef>
                <a:spcPts val="600"/>
              </a:spcBef>
              <a:spcAft>
                <a:spcPts val="0"/>
              </a:spcAft>
              <a:buClr>
                <a:schemeClr val="dk1"/>
              </a:buClr>
              <a:buSzPts val="1100"/>
              <a:buFont typeface="Arial"/>
              <a:buNone/>
            </a:pPr>
            <a:r>
              <a:rPr lang="en"/>
              <a:t>You can find me at:</a:t>
            </a:r>
            <a:endParaRPr/>
          </a:p>
          <a:p>
            <a:pPr marL="457200" lvl="0" indent="-317500" algn="l" rtl="0">
              <a:spcBef>
                <a:spcPts val="600"/>
              </a:spcBef>
              <a:spcAft>
                <a:spcPts val="0"/>
              </a:spcAft>
              <a:buSzPts val="1400"/>
              <a:buChar char="◇"/>
            </a:pPr>
            <a:r>
              <a:rPr lang="en"/>
              <a:t>@username</a:t>
            </a:r>
            <a:endParaRPr/>
          </a:p>
          <a:p>
            <a:pPr marL="457200" lvl="0" indent="-317500" algn="l" rtl="0">
              <a:spcBef>
                <a:spcPts val="0"/>
              </a:spcBef>
              <a:spcAft>
                <a:spcPts val="0"/>
              </a:spcAft>
              <a:buSzPts val="1400"/>
              <a:buChar char="◇"/>
            </a:pPr>
            <a:r>
              <a:rPr lang="en"/>
              <a:t>user@mail.me</a:t>
            </a:r>
            <a:endParaRPr/>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601" name="Google Shape;601;p3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Special thanks to all the people who made and released these awesome resources for free:</a:t>
            </a:r>
            <a:endParaRPr/>
          </a:p>
          <a:p>
            <a:pPr marL="457200" lvl="0" indent="-317500" algn="l" rtl="0">
              <a:lnSpc>
                <a:spcPct val="115000"/>
              </a:lnSpc>
              <a:spcBef>
                <a:spcPts val="600"/>
              </a:spcBef>
              <a:spcAft>
                <a:spcPts val="0"/>
              </a:spcAft>
              <a:buClr>
                <a:srgbClr val="C6DAEC"/>
              </a:buClr>
              <a:buSzPts val="1400"/>
              <a:buChar char="◇"/>
            </a:pPr>
            <a:r>
              <a:rPr lang="en"/>
              <a:t>Presentation template by </a:t>
            </a:r>
            <a:r>
              <a:rPr lang="en" u="sng">
                <a:hlinkClick r:id="rId3"/>
              </a:rPr>
              <a:t>SlidesCarnival</a:t>
            </a:r>
            <a:endParaRPr/>
          </a:p>
          <a:p>
            <a:pPr marL="457200" lvl="0" indent="-317500" algn="l" rtl="0">
              <a:lnSpc>
                <a:spcPct val="115000"/>
              </a:lnSpc>
              <a:spcBef>
                <a:spcPts val="0"/>
              </a:spcBef>
              <a:spcAft>
                <a:spcPts val="0"/>
              </a:spcAft>
              <a:buClr>
                <a:srgbClr val="C6DAEC"/>
              </a:buClr>
              <a:buSzPts val="1400"/>
              <a:buChar char="◇"/>
            </a:pPr>
            <a:r>
              <a:rPr lang="en"/>
              <a:t>Photographs by </a:t>
            </a:r>
            <a:r>
              <a:rPr lang="en" u="sng">
                <a:hlinkClick r:id="rId4"/>
              </a:rPr>
              <a:t>Unsplash</a:t>
            </a:r>
            <a:endParaRPr/>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732700" y="706900"/>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19BBD5"/>
                </a:solidFill>
              </a:rPr>
              <a:t>Presentation design</a:t>
            </a:r>
            <a:endParaRPr>
              <a:solidFill>
                <a:srgbClr val="19BBD5"/>
              </a:solidFill>
            </a:endParaRPr>
          </a:p>
        </p:txBody>
      </p:sp>
      <p:sp>
        <p:nvSpPr>
          <p:cNvPr id="608" name="Google Shape;608;p36"/>
          <p:cNvSpPr txBox="1">
            <a:spLocks noGrp="1"/>
          </p:cNvSpPr>
          <p:nvPr>
            <p:ph type="body" idx="4294967295"/>
          </p:nvPr>
        </p:nvSpPr>
        <p:spPr>
          <a:xfrm>
            <a:off x="1732700" y="1285875"/>
            <a:ext cx="6954000" cy="258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This presentation uses the following typographies and colors:</a:t>
            </a:r>
            <a:endParaRPr dirty="0"/>
          </a:p>
          <a:p>
            <a:pPr marL="457200" lvl="0" indent="-317500" algn="l" rtl="0">
              <a:lnSpc>
                <a:spcPct val="115000"/>
              </a:lnSpc>
              <a:spcBef>
                <a:spcPts val="600"/>
              </a:spcBef>
              <a:spcAft>
                <a:spcPts val="0"/>
              </a:spcAft>
              <a:buSzPts val="1400"/>
              <a:buChar char="◇"/>
            </a:pPr>
            <a:r>
              <a:rPr lang="en" dirty="0"/>
              <a:t>Titles: Nixie One</a:t>
            </a:r>
            <a:endParaRPr dirty="0"/>
          </a:p>
          <a:p>
            <a:pPr marL="457200" lvl="0" indent="-317500" algn="l" rtl="0">
              <a:lnSpc>
                <a:spcPct val="115000"/>
              </a:lnSpc>
              <a:spcBef>
                <a:spcPts val="0"/>
              </a:spcBef>
              <a:spcAft>
                <a:spcPts val="0"/>
              </a:spcAft>
              <a:buSzPts val="1400"/>
              <a:buChar char="◇"/>
            </a:pPr>
            <a:r>
              <a:rPr lang="en" dirty="0"/>
              <a:t>Body copy: </a:t>
            </a:r>
            <a:r>
              <a:rPr lang="en" dirty="0" err="1"/>
              <a:t>Muli</a:t>
            </a:r>
            <a:endParaRPr dirty="0"/>
          </a:p>
          <a:p>
            <a:pPr marL="0" lvl="0" indent="0" algn="l" rtl="0">
              <a:lnSpc>
                <a:spcPct val="115000"/>
              </a:lnSpc>
              <a:spcBef>
                <a:spcPts val="600"/>
              </a:spcBef>
              <a:spcAft>
                <a:spcPts val="0"/>
              </a:spcAft>
              <a:buNone/>
            </a:pPr>
            <a:r>
              <a:rPr lang="en" dirty="0"/>
              <a:t>You can download the fonts on this page:</a:t>
            </a:r>
            <a:endParaRPr dirty="0"/>
          </a:p>
          <a:p>
            <a:pPr marL="0" lvl="0" indent="0" algn="l" rtl="0">
              <a:lnSpc>
                <a:spcPct val="115000"/>
              </a:lnSpc>
              <a:spcBef>
                <a:spcPts val="600"/>
              </a:spcBef>
              <a:spcAft>
                <a:spcPts val="0"/>
              </a:spcAft>
              <a:buNone/>
            </a:pPr>
            <a:r>
              <a:rPr lang="en" u="sng" dirty="0">
                <a:solidFill>
                  <a:srgbClr val="00E1C6"/>
                </a:solidFill>
                <a:hlinkClick r:id="rId3">
                  <a:extLst>
                    <a:ext uri="{A12FA001-AC4F-418D-AE19-62706E023703}">
                      <ahyp:hlinkClr xmlns:ahyp="http://schemas.microsoft.com/office/drawing/2018/hyperlinkcolor" val="tx"/>
                    </a:ext>
                  </a:extLst>
                </a:hlinkClick>
              </a:rPr>
              <a:t>https://www.fontsquirrel.com/fonts/nixie-one</a:t>
            </a:r>
            <a:endParaRPr dirty="0">
              <a:solidFill>
                <a:srgbClr val="00E1C6"/>
              </a:solidFill>
            </a:endParaRPr>
          </a:p>
          <a:p>
            <a:pPr marL="0" lvl="0" indent="0" algn="l" rtl="0">
              <a:lnSpc>
                <a:spcPct val="115000"/>
              </a:lnSpc>
              <a:spcBef>
                <a:spcPts val="600"/>
              </a:spcBef>
              <a:spcAft>
                <a:spcPts val="0"/>
              </a:spcAft>
              <a:buNone/>
            </a:pPr>
            <a:r>
              <a:rPr lang="en" u="sng" dirty="0">
                <a:solidFill>
                  <a:srgbClr val="00E1C6"/>
                </a:solidFill>
                <a:hlinkClick r:id="rId4">
                  <a:extLst>
                    <a:ext uri="{A12FA001-AC4F-418D-AE19-62706E023703}">
                      <ahyp:hlinkClr xmlns:ahyp="http://schemas.microsoft.com/office/drawing/2018/hyperlinkcolor" val="tx"/>
                    </a:ext>
                  </a:extLst>
                </a:hlinkClick>
              </a:rPr>
              <a:t>https://www.fontsquirrel.com/fonts/muli</a:t>
            </a:r>
            <a:endParaRPr dirty="0">
              <a:solidFill>
                <a:srgbClr val="00E1C6"/>
              </a:solidFill>
            </a:endParaRPr>
          </a:p>
          <a:p>
            <a:pPr marL="0" lvl="0" indent="0" algn="l" rtl="0">
              <a:lnSpc>
                <a:spcPct val="115000"/>
              </a:lnSpc>
              <a:spcBef>
                <a:spcPts val="600"/>
              </a:spcBef>
              <a:spcAft>
                <a:spcPts val="0"/>
              </a:spcAft>
              <a:buNone/>
            </a:pPr>
            <a:endParaRPr dirty="0"/>
          </a:p>
          <a:p>
            <a:pPr marL="0" lvl="0" indent="0" algn="l" rtl="0">
              <a:lnSpc>
                <a:spcPct val="115000"/>
              </a:lnSpc>
              <a:spcBef>
                <a:spcPts val="600"/>
              </a:spcBef>
              <a:spcAft>
                <a:spcPts val="0"/>
              </a:spcAft>
              <a:buNone/>
            </a:pPr>
            <a:r>
              <a:rPr lang="en" dirty="0" err="1">
                <a:solidFill>
                  <a:srgbClr val="C6DAEC"/>
                </a:solidFill>
              </a:rPr>
              <a:t>Aquamarina</a:t>
            </a:r>
            <a:r>
              <a:rPr lang="en" dirty="0">
                <a:solidFill>
                  <a:srgbClr val="C6DAEC"/>
                </a:solidFill>
              </a:rPr>
              <a:t> </a:t>
            </a:r>
            <a:r>
              <a:rPr lang="en" b="1" dirty="0">
                <a:solidFill>
                  <a:srgbClr val="00E1C6"/>
                </a:solidFill>
              </a:rPr>
              <a:t>#00e1c6</a:t>
            </a:r>
            <a:r>
              <a:rPr lang="en" dirty="0">
                <a:solidFill>
                  <a:srgbClr val="C6DAEC"/>
                </a:solidFill>
              </a:rPr>
              <a:t>  /  Turquoise </a:t>
            </a:r>
            <a:r>
              <a:rPr lang="en" b="1" dirty="0">
                <a:solidFill>
                  <a:srgbClr val="19BBD5"/>
                </a:solidFill>
              </a:rPr>
              <a:t>#19bbd5</a:t>
            </a:r>
            <a:r>
              <a:rPr lang="en" dirty="0">
                <a:solidFill>
                  <a:srgbClr val="C6DAEC"/>
                </a:solidFill>
              </a:rPr>
              <a:t>  /  </a:t>
            </a:r>
            <a:r>
              <a:rPr lang="en" dirty="0" err="1">
                <a:solidFill>
                  <a:srgbClr val="C6DAEC"/>
                </a:solidFill>
              </a:rPr>
              <a:t>Skyblue</a:t>
            </a:r>
            <a:r>
              <a:rPr lang="en" dirty="0">
                <a:solidFill>
                  <a:srgbClr val="C6DAEC"/>
                </a:solidFill>
              </a:rPr>
              <a:t> </a:t>
            </a:r>
            <a:r>
              <a:rPr lang="en" b="1" dirty="0">
                <a:solidFill>
                  <a:srgbClr val="2C9DDE"/>
                </a:solidFill>
              </a:rPr>
              <a:t>#2c9dde</a:t>
            </a:r>
            <a:r>
              <a:rPr lang="en" dirty="0">
                <a:solidFill>
                  <a:srgbClr val="C6DAEC"/>
                </a:solidFill>
              </a:rPr>
              <a:t>  /  </a:t>
            </a:r>
            <a:endParaRPr dirty="0">
              <a:solidFill>
                <a:srgbClr val="C6DAEC"/>
              </a:solidFill>
            </a:endParaRPr>
          </a:p>
          <a:p>
            <a:pPr marL="0" lvl="0" indent="0" algn="l" rtl="0">
              <a:lnSpc>
                <a:spcPct val="115000"/>
              </a:lnSpc>
              <a:spcBef>
                <a:spcPts val="600"/>
              </a:spcBef>
              <a:spcAft>
                <a:spcPts val="0"/>
              </a:spcAft>
              <a:buNone/>
            </a:pPr>
            <a:r>
              <a:rPr lang="en" dirty="0">
                <a:solidFill>
                  <a:srgbClr val="C6DAEC"/>
                </a:solidFill>
              </a:rPr>
              <a:t>Light gray </a:t>
            </a:r>
            <a:r>
              <a:rPr lang="en" b="1" dirty="0">
                <a:solidFill>
                  <a:srgbClr val="C6DAEC"/>
                </a:solidFill>
              </a:rPr>
              <a:t>#c6daec</a:t>
            </a:r>
            <a:r>
              <a:rPr lang="en" dirty="0">
                <a:solidFill>
                  <a:srgbClr val="C6DAEC"/>
                </a:solidFill>
              </a:rPr>
              <a:t>  /  Dark blue  </a:t>
            </a:r>
            <a:r>
              <a:rPr lang="en" b="1" dirty="0">
                <a:solidFill>
                  <a:srgbClr val="0E293C"/>
                </a:solidFill>
                <a:highlight>
                  <a:srgbClr val="C6DAEC"/>
                </a:highlight>
              </a:rPr>
              <a:t>#0e293c</a:t>
            </a:r>
            <a:endParaRPr dirty="0">
              <a:solidFill>
                <a:srgbClr val="0E293C"/>
              </a:solidFill>
              <a:highlight>
                <a:srgbClr val="C6DAEC"/>
              </a:highlight>
            </a:endParaRPr>
          </a:p>
        </p:txBody>
      </p:sp>
      <p:sp>
        <p:nvSpPr>
          <p:cNvPr id="609" name="Google Shape;609;p36"/>
          <p:cNvSpPr txBox="1"/>
          <p:nvPr/>
        </p:nvSpPr>
        <p:spPr>
          <a:xfrm>
            <a:off x="1732700" y="4247850"/>
            <a:ext cx="6039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19BBD5"/>
                </a:solidFill>
                <a:latin typeface="Muli"/>
                <a:ea typeface="Muli"/>
                <a:cs typeface="Muli"/>
                <a:sym typeface="Muli"/>
              </a:rPr>
              <a:t>You don’t need to keep this slide in your presentation. It’s only here to serve you as a design guide if you need to create new slides or download the fonts to edit the presentation in PowerPoint®</a:t>
            </a:r>
            <a:endParaRPr sz="1000">
              <a:solidFill>
                <a:srgbClr val="19BBD5"/>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1000">
              <a:solidFill>
                <a:srgbClr val="19BBD5"/>
              </a:solidFill>
              <a:latin typeface="Muli"/>
              <a:ea typeface="Muli"/>
              <a:cs typeface="Muli"/>
              <a:sym typeface="Muli"/>
            </a:endParaRPr>
          </a:p>
          <a:p>
            <a:pPr marL="0" lvl="0" indent="0" algn="l" rtl="0">
              <a:spcBef>
                <a:spcPts val="0"/>
              </a:spcBef>
              <a:spcAft>
                <a:spcPts val="0"/>
              </a:spcAft>
              <a:buNone/>
            </a:pPr>
            <a:endParaRPr sz="1000">
              <a:solidFill>
                <a:srgbClr val="19BBD5"/>
              </a:solidFill>
              <a:latin typeface="Muli"/>
              <a:ea typeface="Muli"/>
              <a:cs typeface="Muli"/>
              <a:sym typeface="Muli"/>
            </a:endParaRPr>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7"/>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Extra Resources</a:t>
            </a:r>
            <a:endParaRPr/>
          </a:p>
        </p:txBody>
      </p:sp>
      <p:sp>
        <p:nvSpPr>
          <p:cNvPr id="616" name="Google Shape;616;p37"/>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617" name="Google Shape;617;p37"/>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2</a:t>
            </a:r>
            <a:endParaRPr b="1">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3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a:t>
            </a:r>
            <a:endParaRPr/>
          </a:p>
        </p:txBody>
      </p:sp>
      <p:sp>
        <p:nvSpPr>
          <p:cNvPr id="623" name="Google Shape;623;p3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35</a:t>
            </a:fld>
            <a:endParaRPr/>
          </a:p>
        </p:txBody>
      </p:sp>
      <p:sp>
        <p:nvSpPr>
          <p:cNvPr id="624" name="Google Shape;624;p38"/>
          <p:cNvSpPr/>
          <p:nvPr/>
        </p:nvSpPr>
        <p:spPr>
          <a:xfrm>
            <a:off x="6745467" y="2755950"/>
            <a:ext cx="7176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DEC</a:t>
            </a:r>
            <a:endParaRPr sz="1000">
              <a:solidFill>
                <a:schemeClr val="dk1"/>
              </a:solidFill>
              <a:latin typeface="Muli"/>
              <a:ea typeface="Muli"/>
              <a:cs typeface="Muli"/>
              <a:sym typeface="Muli"/>
            </a:endParaRPr>
          </a:p>
        </p:txBody>
      </p:sp>
      <p:sp>
        <p:nvSpPr>
          <p:cNvPr id="625" name="Google Shape;625;p38"/>
          <p:cNvSpPr/>
          <p:nvPr/>
        </p:nvSpPr>
        <p:spPr>
          <a:xfrm>
            <a:off x="6169842" y="2755950"/>
            <a:ext cx="7176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NOV</a:t>
            </a:r>
            <a:endParaRPr sz="1000">
              <a:solidFill>
                <a:schemeClr val="dk1"/>
              </a:solidFill>
              <a:latin typeface="Muli"/>
              <a:ea typeface="Muli"/>
              <a:cs typeface="Muli"/>
              <a:sym typeface="Muli"/>
            </a:endParaRPr>
          </a:p>
        </p:txBody>
      </p:sp>
      <p:sp>
        <p:nvSpPr>
          <p:cNvPr id="626" name="Google Shape;626;p38"/>
          <p:cNvSpPr/>
          <p:nvPr/>
        </p:nvSpPr>
        <p:spPr>
          <a:xfrm>
            <a:off x="5594218" y="2755950"/>
            <a:ext cx="7176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OCT</a:t>
            </a:r>
            <a:endParaRPr sz="1000">
              <a:solidFill>
                <a:schemeClr val="dk1"/>
              </a:solidFill>
              <a:latin typeface="Muli"/>
              <a:ea typeface="Muli"/>
              <a:cs typeface="Muli"/>
              <a:sym typeface="Muli"/>
            </a:endParaRPr>
          </a:p>
        </p:txBody>
      </p:sp>
      <p:sp>
        <p:nvSpPr>
          <p:cNvPr id="627" name="Google Shape;627;p38"/>
          <p:cNvSpPr/>
          <p:nvPr/>
        </p:nvSpPr>
        <p:spPr>
          <a:xfrm>
            <a:off x="5018593" y="2755950"/>
            <a:ext cx="7176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SEP</a:t>
            </a:r>
            <a:endParaRPr sz="1000">
              <a:solidFill>
                <a:schemeClr val="dk1"/>
              </a:solidFill>
              <a:latin typeface="Muli"/>
              <a:ea typeface="Muli"/>
              <a:cs typeface="Muli"/>
              <a:sym typeface="Muli"/>
            </a:endParaRPr>
          </a:p>
        </p:txBody>
      </p:sp>
      <p:sp>
        <p:nvSpPr>
          <p:cNvPr id="628" name="Google Shape;628;p38"/>
          <p:cNvSpPr/>
          <p:nvPr/>
        </p:nvSpPr>
        <p:spPr>
          <a:xfrm>
            <a:off x="4442969" y="2755950"/>
            <a:ext cx="7176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AUG</a:t>
            </a:r>
            <a:endParaRPr sz="1000">
              <a:solidFill>
                <a:schemeClr val="dk1"/>
              </a:solidFill>
              <a:latin typeface="Muli"/>
              <a:ea typeface="Muli"/>
              <a:cs typeface="Muli"/>
              <a:sym typeface="Muli"/>
            </a:endParaRPr>
          </a:p>
        </p:txBody>
      </p:sp>
      <p:sp>
        <p:nvSpPr>
          <p:cNvPr id="629" name="Google Shape;629;p38"/>
          <p:cNvSpPr/>
          <p:nvPr/>
        </p:nvSpPr>
        <p:spPr>
          <a:xfrm>
            <a:off x="3867344" y="2755950"/>
            <a:ext cx="7176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JUL</a:t>
            </a:r>
            <a:endParaRPr sz="1000">
              <a:solidFill>
                <a:schemeClr val="dk1"/>
              </a:solidFill>
              <a:latin typeface="Muli"/>
              <a:ea typeface="Muli"/>
              <a:cs typeface="Muli"/>
              <a:sym typeface="Muli"/>
            </a:endParaRPr>
          </a:p>
        </p:txBody>
      </p:sp>
      <p:sp>
        <p:nvSpPr>
          <p:cNvPr id="630" name="Google Shape;630;p38"/>
          <p:cNvSpPr/>
          <p:nvPr/>
        </p:nvSpPr>
        <p:spPr>
          <a:xfrm>
            <a:off x="3291720" y="2755950"/>
            <a:ext cx="7176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JUN</a:t>
            </a:r>
            <a:endParaRPr sz="1000">
              <a:solidFill>
                <a:schemeClr val="dk1"/>
              </a:solidFill>
              <a:latin typeface="Muli"/>
              <a:ea typeface="Muli"/>
              <a:cs typeface="Muli"/>
              <a:sym typeface="Muli"/>
            </a:endParaRPr>
          </a:p>
        </p:txBody>
      </p:sp>
      <p:sp>
        <p:nvSpPr>
          <p:cNvPr id="631" name="Google Shape;631;p38"/>
          <p:cNvSpPr/>
          <p:nvPr/>
        </p:nvSpPr>
        <p:spPr>
          <a:xfrm>
            <a:off x="2716095" y="2755950"/>
            <a:ext cx="7176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MAY</a:t>
            </a:r>
            <a:endParaRPr sz="1000">
              <a:solidFill>
                <a:schemeClr val="dk1"/>
              </a:solidFill>
              <a:latin typeface="Muli"/>
              <a:ea typeface="Muli"/>
              <a:cs typeface="Muli"/>
              <a:sym typeface="Muli"/>
            </a:endParaRPr>
          </a:p>
        </p:txBody>
      </p:sp>
      <p:sp>
        <p:nvSpPr>
          <p:cNvPr id="632" name="Google Shape;632;p38"/>
          <p:cNvSpPr/>
          <p:nvPr/>
        </p:nvSpPr>
        <p:spPr>
          <a:xfrm>
            <a:off x="2140471" y="2755950"/>
            <a:ext cx="7176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APR</a:t>
            </a:r>
            <a:endParaRPr sz="1000">
              <a:solidFill>
                <a:schemeClr val="dk1"/>
              </a:solidFill>
              <a:latin typeface="Muli"/>
              <a:ea typeface="Muli"/>
              <a:cs typeface="Muli"/>
              <a:sym typeface="Muli"/>
            </a:endParaRPr>
          </a:p>
        </p:txBody>
      </p:sp>
      <p:sp>
        <p:nvSpPr>
          <p:cNvPr id="633" name="Google Shape;633;p38"/>
          <p:cNvSpPr/>
          <p:nvPr/>
        </p:nvSpPr>
        <p:spPr>
          <a:xfrm>
            <a:off x="1564846" y="2755950"/>
            <a:ext cx="7176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MAR</a:t>
            </a:r>
            <a:endParaRPr sz="1000">
              <a:solidFill>
                <a:schemeClr val="dk1"/>
              </a:solidFill>
              <a:latin typeface="Muli"/>
              <a:ea typeface="Muli"/>
              <a:cs typeface="Muli"/>
              <a:sym typeface="Muli"/>
            </a:endParaRPr>
          </a:p>
        </p:txBody>
      </p:sp>
      <p:sp>
        <p:nvSpPr>
          <p:cNvPr id="634" name="Google Shape;634;p38"/>
          <p:cNvSpPr/>
          <p:nvPr/>
        </p:nvSpPr>
        <p:spPr>
          <a:xfrm>
            <a:off x="989222" y="2755950"/>
            <a:ext cx="7176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FEB</a:t>
            </a:r>
            <a:endParaRPr sz="1000">
              <a:solidFill>
                <a:schemeClr val="dk1"/>
              </a:solidFill>
              <a:latin typeface="Muli"/>
              <a:ea typeface="Muli"/>
              <a:cs typeface="Muli"/>
              <a:sym typeface="Muli"/>
            </a:endParaRPr>
          </a:p>
        </p:txBody>
      </p:sp>
      <p:sp>
        <p:nvSpPr>
          <p:cNvPr id="635" name="Google Shape;635;p38"/>
          <p:cNvSpPr/>
          <p:nvPr/>
        </p:nvSpPr>
        <p:spPr>
          <a:xfrm>
            <a:off x="413597" y="2755950"/>
            <a:ext cx="7176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JAN</a:t>
            </a:r>
            <a:endParaRPr sz="1000">
              <a:solidFill>
                <a:schemeClr val="dk1"/>
              </a:solidFill>
              <a:latin typeface="Muli"/>
              <a:ea typeface="Muli"/>
              <a:cs typeface="Muli"/>
              <a:sym typeface="Muli"/>
            </a:endParaRPr>
          </a:p>
        </p:txBody>
      </p:sp>
      <p:sp>
        <p:nvSpPr>
          <p:cNvPr id="636" name="Google Shape;636;p38"/>
          <p:cNvSpPr/>
          <p:nvPr/>
        </p:nvSpPr>
        <p:spPr>
          <a:xfrm>
            <a:off x="0" y="2755950"/>
            <a:ext cx="5556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637" name="Google Shape;637;p38"/>
          <p:cNvCxnSpPr/>
          <p:nvPr/>
        </p:nvCxnSpPr>
        <p:spPr>
          <a:xfrm rot="10800000">
            <a:off x="670537"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638" name="Google Shape;638;p38"/>
          <p:cNvSpPr txBox="1"/>
          <p:nvPr/>
        </p:nvSpPr>
        <p:spPr>
          <a:xfrm>
            <a:off x="634763" y="1727200"/>
            <a:ext cx="1089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Muli"/>
                <a:ea typeface="Muli"/>
                <a:cs typeface="Muli"/>
                <a:sym typeface="Muli"/>
              </a:rPr>
              <a:t>Blue is the colour of the clear sky and the deep sea</a:t>
            </a:r>
            <a:endParaRPr sz="900">
              <a:solidFill>
                <a:schemeClr val="dk1"/>
              </a:solidFill>
              <a:latin typeface="Muli"/>
              <a:ea typeface="Muli"/>
              <a:cs typeface="Muli"/>
              <a:sym typeface="Muli"/>
            </a:endParaRPr>
          </a:p>
        </p:txBody>
      </p:sp>
      <p:cxnSp>
        <p:nvCxnSpPr>
          <p:cNvPr id="639" name="Google Shape;639;p38"/>
          <p:cNvCxnSpPr/>
          <p:nvPr/>
        </p:nvCxnSpPr>
        <p:spPr>
          <a:xfrm rot="10800000">
            <a:off x="1822716"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640" name="Google Shape;640;p38"/>
          <p:cNvSpPr txBox="1"/>
          <p:nvPr/>
        </p:nvSpPr>
        <p:spPr>
          <a:xfrm>
            <a:off x="1788257" y="1727200"/>
            <a:ext cx="1089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Muli"/>
                <a:ea typeface="Muli"/>
                <a:cs typeface="Muli"/>
                <a:sym typeface="Muli"/>
              </a:rPr>
              <a:t>Red is the colour of danger and courage</a:t>
            </a:r>
            <a:endParaRPr sz="900">
              <a:solidFill>
                <a:schemeClr val="dk1"/>
              </a:solidFill>
              <a:latin typeface="Muli"/>
              <a:ea typeface="Muli"/>
              <a:cs typeface="Muli"/>
              <a:sym typeface="Muli"/>
            </a:endParaRPr>
          </a:p>
        </p:txBody>
      </p:sp>
      <p:cxnSp>
        <p:nvCxnSpPr>
          <p:cNvPr id="641" name="Google Shape;641;p38"/>
          <p:cNvCxnSpPr/>
          <p:nvPr/>
        </p:nvCxnSpPr>
        <p:spPr>
          <a:xfrm rot="10800000">
            <a:off x="2974895"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642" name="Google Shape;642;p38"/>
          <p:cNvSpPr txBox="1"/>
          <p:nvPr/>
        </p:nvSpPr>
        <p:spPr>
          <a:xfrm>
            <a:off x="2941750" y="1727200"/>
            <a:ext cx="1089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Muli"/>
                <a:ea typeface="Muli"/>
                <a:cs typeface="Muli"/>
                <a:sym typeface="Muli"/>
              </a:rPr>
              <a:t>Black is the color of ebony and of outer space</a:t>
            </a:r>
            <a:endParaRPr sz="900">
              <a:solidFill>
                <a:schemeClr val="dk1"/>
              </a:solidFill>
              <a:latin typeface="Muli"/>
              <a:ea typeface="Muli"/>
              <a:cs typeface="Muli"/>
              <a:sym typeface="Muli"/>
            </a:endParaRPr>
          </a:p>
        </p:txBody>
      </p:sp>
      <p:cxnSp>
        <p:nvCxnSpPr>
          <p:cNvPr id="643" name="Google Shape;643;p38"/>
          <p:cNvCxnSpPr/>
          <p:nvPr/>
        </p:nvCxnSpPr>
        <p:spPr>
          <a:xfrm rot="10800000">
            <a:off x="4127075"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644" name="Google Shape;644;p38"/>
          <p:cNvSpPr txBox="1"/>
          <p:nvPr/>
        </p:nvSpPr>
        <p:spPr>
          <a:xfrm>
            <a:off x="4095243" y="1727200"/>
            <a:ext cx="1089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Muli"/>
                <a:ea typeface="Muli"/>
                <a:cs typeface="Muli"/>
                <a:sym typeface="Muli"/>
              </a:rPr>
              <a:t>Yellow is the color of gold, butter and ripe lemons</a:t>
            </a:r>
            <a:endParaRPr sz="900">
              <a:solidFill>
                <a:schemeClr val="dk1"/>
              </a:solidFill>
              <a:latin typeface="Muli"/>
              <a:ea typeface="Muli"/>
              <a:cs typeface="Muli"/>
              <a:sym typeface="Muli"/>
            </a:endParaRPr>
          </a:p>
        </p:txBody>
      </p:sp>
      <p:cxnSp>
        <p:nvCxnSpPr>
          <p:cNvPr id="645" name="Google Shape;645;p38"/>
          <p:cNvCxnSpPr/>
          <p:nvPr/>
        </p:nvCxnSpPr>
        <p:spPr>
          <a:xfrm rot="10800000">
            <a:off x="5279254"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646" name="Google Shape;646;p38"/>
          <p:cNvSpPr txBox="1"/>
          <p:nvPr/>
        </p:nvSpPr>
        <p:spPr>
          <a:xfrm>
            <a:off x="5248737" y="1727200"/>
            <a:ext cx="1089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Muli"/>
                <a:ea typeface="Muli"/>
                <a:cs typeface="Muli"/>
                <a:sym typeface="Muli"/>
              </a:rPr>
              <a:t>White is the color of milk and fresh snow</a:t>
            </a:r>
            <a:endParaRPr sz="900">
              <a:solidFill>
                <a:schemeClr val="dk1"/>
              </a:solidFill>
              <a:latin typeface="Muli"/>
              <a:ea typeface="Muli"/>
              <a:cs typeface="Muli"/>
              <a:sym typeface="Muli"/>
            </a:endParaRPr>
          </a:p>
        </p:txBody>
      </p:sp>
      <p:cxnSp>
        <p:nvCxnSpPr>
          <p:cNvPr id="647" name="Google Shape;647;p38"/>
          <p:cNvCxnSpPr/>
          <p:nvPr/>
        </p:nvCxnSpPr>
        <p:spPr>
          <a:xfrm rot="10800000">
            <a:off x="643143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648" name="Google Shape;648;p38"/>
          <p:cNvSpPr txBox="1"/>
          <p:nvPr/>
        </p:nvSpPr>
        <p:spPr>
          <a:xfrm>
            <a:off x="6402230" y="1727200"/>
            <a:ext cx="1089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Muli"/>
                <a:ea typeface="Muli"/>
                <a:cs typeface="Muli"/>
                <a:sym typeface="Muli"/>
              </a:rPr>
              <a:t>Blue is the colour of the clear sky and the deep sea</a:t>
            </a:r>
            <a:endParaRPr sz="900">
              <a:solidFill>
                <a:schemeClr val="dk1"/>
              </a:solidFill>
              <a:latin typeface="Muli"/>
              <a:ea typeface="Muli"/>
              <a:cs typeface="Muli"/>
              <a:sym typeface="Muli"/>
            </a:endParaRPr>
          </a:p>
        </p:txBody>
      </p:sp>
      <p:cxnSp>
        <p:nvCxnSpPr>
          <p:cNvPr id="649" name="Google Shape;649;p38"/>
          <p:cNvCxnSpPr/>
          <p:nvPr/>
        </p:nvCxnSpPr>
        <p:spPr>
          <a:xfrm rot="10800000">
            <a:off x="1255475"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650" name="Google Shape;650;p38"/>
          <p:cNvSpPr txBox="1"/>
          <p:nvPr/>
        </p:nvSpPr>
        <p:spPr>
          <a:xfrm>
            <a:off x="1194310" y="3648150"/>
            <a:ext cx="1089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Muli"/>
                <a:ea typeface="Muli"/>
                <a:cs typeface="Muli"/>
                <a:sym typeface="Muli"/>
              </a:rPr>
              <a:t>Yellow is the color of gold, butter and ripe lemons</a:t>
            </a:r>
            <a:endParaRPr sz="900">
              <a:solidFill>
                <a:schemeClr val="dk1"/>
              </a:solidFill>
              <a:latin typeface="Muli"/>
              <a:ea typeface="Muli"/>
              <a:cs typeface="Muli"/>
              <a:sym typeface="Muli"/>
            </a:endParaRPr>
          </a:p>
        </p:txBody>
      </p:sp>
      <p:cxnSp>
        <p:nvCxnSpPr>
          <p:cNvPr id="651" name="Google Shape;651;p38"/>
          <p:cNvCxnSpPr/>
          <p:nvPr/>
        </p:nvCxnSpPr>
        <p:spPr>
          <a:xfrm rot="10800000">
            <a:off x="2407654"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652" name="Google Shape;652;p38"/>
          <p:cNvSpPr txBox="1"/>
          <p:nvPr/>
        </p:nvSpPr>
        <p:spPr>
          <a:xfrm>
            <a:off x="2354478" y="3648150"/>
            <a:ext cx="1089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Muli"/>
                <a:ea typeface="Muli"/>
                <a:cs typeface="Muli"/>
                <a:sym typeface="Muli"/>
              </a:rPr>
              <a:t>White is the color of milk and fresh snow</a:t>
            </a:r>
            <a:endParaRPr sz="900">
              <a:solidFill>
                <a:schemeClr val="dk1"/>
              </a:solidFill>
              <a:latin typeface="Muli"/>
              <a:ea typeface="Muli"/>
              <a:cs typeface="Muli"/>
              <a:sym typeface="Muli"/>
            </a:endParaRPr>
          </a:p>
        </p:txBody>
      </p:sp>
      <p:cxnSp>
        <p:nvCxnSpPr>
          <p:cNvPr id="653" name="Google Shape;653;p38"/>
          <p:cNvCxnSpPr/>
          <p:nvPr/>
        </p:nvCxnSpPr>
        <p:spPr>
          <a:xfrm rot="10800000">
            <a:off x="3559833"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654" name="Google Shape;654;p38"/>
          <p:cNvSpPr txBox="1"/>
          <p:nvPr/>
        </p:nvSpPr>
        <p:spPr>
          <a:xfrm>
            <a:off x="3514646" y="3648150"/>
            <a:ext cx="1089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Muli"/>
                <a:ea typeface="Muli"/>
                <a:cs typeface="Muli"/>
                <a:sym typeface="Muli"/>
              </a:rPr>
              <a:t>Blue is the colour of the clear sky and the deep sea</a:t>
            </a:r>
            <a:endParaRPr sz="900">
              <a:solidFill>
                <a:schemeClr val="dk1"/>
              </a:solidFill>
              <a:latin typeface="Muli"/>
              <a:ea typeface="Muli"/>
              <a:cs typeface="Muli"/>
              <a:sym typeface="Muli"/>
            </a:endParaRPr>
          </a:p>
        </p:txBody>
      </p:sp>
      <p:cxnSp>
        <p:nvCxnSpPr>
          <p:cNvPr id="655" name="Google Shape;655;p38"/>
          <p:cNvCxnSpPr/>
          <p:nvPr/>
        </p:nvCxnSpPr>
        <p:spPr>
          <a:xfrm rot="10800000">
            <a:off x="4712013"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656" name="Google Shape;656;p38"/>
          <p:cNvSpPr txBox="1"/>
          <p:nvPr/>
        </p:nvSpPr>
        <p:spPr>
          <a:xfrm>
            <a:off x="4674814" y="3648150"/>
            <a:ext cx="1089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Muli"/>
                <a:ea typeface="Muli"/>
                <a:cs typeface="Muli"/>
                <a:sym typeface="Muli"/>
              </a:rPr>
              <a:t>Red is the colour of danger and courage</a:t>
            </a:r>
            <a:endParaRPr sz="900">
              <a:solidFill>
                <a:schemeClr val="dk1"/>
              </a:solidFill>
              <a:latin typeface="Muli"/>
              <a:ea typeface="Muli"/>
              <a:cs typeface="Muli"/>
              <a:sym typeface="Muli"/>
            </a:endParaRPr>
          </a:p>
        </p:txBody>
      </p:sp>
      <p:cxnSp>
        <p:nvCxnSpPr>
          <p:cNvPr id="657" name="Google Shape;657;p38"/>
          <p:cNvCxnSpPr/>
          <p:nvPr/>
        </p:nvCxnSpPr>
        <p:spPr>
          <a:xfrm rot="10800000">
            <a:off x="58641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658" name="Google Shape;658;p38"/>
          <p:cNvSpPr txBox="1"/>
          <p:nvPr/>
        </p:nvSpPr>
        <p:spPr>
          <a:xfrm>
            <a:off x="5834982" y="3648150"/>
            <a:ext cx="1089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Muli"/>
                <a:ea typeface="Muli"/>
                <a:cs typeface="Muli"/>
                <a:sym typeface="Muli"/>
              </a:rPr>
              <a:t>Black is the color of ebony and of outer space</a:t>
            </a:r>
            <a:endParaRPr sz="900">
              <a:solidFill>
                <a:schemeClr val="dk1"/>
              </a:solidFill>
              <a:latin typeface="Muli"/>
              <a:ea typeface="Muli"/>
              <a:cs typeface="Muli"/>
              <a:sym typeface="Muli"/>
            </a:endParaRPr>
          </a:p>
        </p:txBody>
      </p:sp>
      <p:cxnSp>
        <p:nvCxnSpPr>
          <p:cNvPr id="659" name="Google Shape;659;p38"/>
          <p:cNvCxnSpPr/>
          <p:nvPr/>
        </p:nvCxnSpPr>
        <p:spPr>
          <a:xfrm rot="10800000">
            <a:off x="7016371"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660" name="Google Shape;660;p38"/>
          <p:cNvSpPr txBox="1"/>
          <p:nvPr/>
        </p:nvSpPr>
        <p:spPr>
          <a:xfrm>
            <a:off x="6983418" y="3648150"/>
            <a:ext cx="902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Muli"/>
                <a:ea typeface="Muli"/>
                <a:cs typeface="Muli"/>
                <a:sym typeface="Muli"/>
              </a:rPr>
              <a:t>Yellow is the color of gold, butter and ripe lemons</a:t>
            </a:r>
            <a:endParaRPr sz="900">
              <a:solidFill>
                <a:schemeClr val="dk1"/>
              </a:solidFill>
              <a:latin typeface="Muli"/>
              <a:ea typeface="Muli"/>
              <a:cs typeface="Muli"/>
              <a:sym typeface="Mul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9"/>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Roadmap</a:t>
            </a:r>
            <a:endParaRPr/>
          </a:p>
        </p:txBody>
      </p:sp>
      <p:sp>
        <p:nvSpPr>
          <p:cNvPr id="666" name="Google Shape;666;p3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36</a:t>
            </a:fld>
            <a:endParaRPr/>
          </a:p>
        </p:txBody>
      </p:sp>
      <p:sp>
        <p:nvSpPr>
          <p:cNvPr id="667" name="Google Shape;667;p39"/>
          <p:cNvSpPr/>
          <p:nvPr/>
        </p:nvSpPr>
        <p:spPr>
          <a:xfrm>
            <a:off x="0" y="26758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39"/>
          <p:cNvSpPr/>
          <p:nvPr/>
        </p:nvSpPr>
        <p:spPr>
          <a:xfrm>
            <a:off x="0" y="26758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669" name="Google Shape;669;p39"/>
          <p:cNvGrpSpPr/>
          <p:nvPr/>
        </p:nvGrpSpPr>
        <p:grpSpPr>
          <a:xfrm>
            <a:off x="1786339" y="2008201"/>
            <a:ext cx="473400" cy="473400"/>
            <a:chOff x="1786339" y="1703401"/>
            <a:chExt cx="473400" cy="473400"/>
          </a:xfrm>
        </p:grpSpPr>
        <p:sp>
          <p:nvSpPr>
            <p:cNvPr id="670" name="Google Shape;670;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671" name="Google Shape;671;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1</a:t>
              </a:r>
              <a:endParaRPr sz="600">
                <a:solidFill>
                  <a:schemeClr val="dk1"/>
                </a:solidFill>
                <a:latin typeface="Muli"/>
                <a:ea typeface="Muli"/>
                <a:cs typeface="Muli"/>
                <a:sym typeface="Muli"/>
              </a:endParaRPr>
            </a:p>
          </p:txBody>
        </p:sp>
      </p:grpSp>
      <p:grpSp>
        <p:nvGrpSpPr>
          <p:cNvPr id="672" name="Google Shape;672;p39"/>
          <p:cNvGrpSpPr/>
          <p:nvPr/>
        </p:nvGrpSpPr>
        <p:grpSpPr>
          <a:xfrm>
            <a:off x="3814414" y="2008201"/>
            <a:ext cx="473400" cy="473400"/>
            <a:chOff x="3814414" y="1703401"/>
            <a:chExt cx="473400" cy="473400"/>
          </a:xfrm>
        </p:grpSpPr>
        <p:sp>
          <p:nvSpPr>
            <p:cNvPr id="673" name="Google Shape;673;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674" name="Google Shape;674;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3</a:t>
              </a:r>
              <a:endParaRPr sz="600">
                <a:solidFill>
                  <a:schemeClr val="dk1"/>
                </a:solidFill>
                <a:latin typeface="Muli"/>
                <a:ea typeface="Muli"/>
                <a:cs typeface="Muli"/>
                <a:sym typeface="Muli"/>
              </a:endParaRPr>
            </a:p>
          </p:txBody>
        </p:sp>
      </p:grpSp>
      <p:grpSp>
        <p:nvGrpSpPr>
          <p:cNvPr id="675" name="Google Shape;675;p39"/>
          <p:cNvGrpSpPr/>
          <p:nvPr/>
        </p:nvGrpSpPr>
        <p:grpSpPr>
          <a:xfrm>
            <a:off x="5842489" y="2008201"/>
            <a:ext cx="473400" cy="473400"/>
            <a:chOff x="5842489" y="1703401"/>
            <a:chExt cx="473400" cy="473400"/>
          </a:xfrm>
        </p:grpSpPr>
        <p:sp>
          <p:nvSpPr>
            <p:cNvPr id="676" name="Google Shape;676;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677" name="Google Shape;677;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5</a:t>
              </a:r>
              <a:endParaRPr sz="600">
                <a:solidFill>
                  <a:schemeClr val="dk1"/>
                </a:solidFill>
                <a:latin typeface="Muli"/>
                <a:ea typeface="Muli"/>
                <a:cs typeface="Muli"/>
                <a:sym typeface="Muli"/>
              </a:endParaRPr>
            </a:p>
          </p:txBody>
        </p:sp>
      </p:grpSp>
      <p:grpSp>
        <p:nvGrpSpPr>
          <p:cNvPr id="678" name="Google Shape;678;p39"/>
          <p:cNvGrpSpPr/>
          <p:nvPr/>
        </p:nvGrpSpPr>
        <p:grpSpPr>
          <a:xfrm>
            <a:off x="6880814" y="3881100"/>
            <a:ext cx="473400" cy="473400"/>
            <a:chOff x="6880814" y="3576300"/>
            <a:chExt cx="473400" cy="473400"/>
          </a:xfrm>
        </p:grpSpPr>
        <p:sp>
          <p:nvSpPr>
            <p:cNvPr id="679" name="Google Shape;679;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680" name="Google Shape;680;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6</a:t>
              </a:r>
              <a:endParaRPr sz="600">
                <a:solidFill>
                  <a:schemeClr val="dk1"/>
                </a:solidFill>
                <a:latin typeface="Muli"/>
                <a:ea typeface="Muli"/>
                <a:cs typeface="Muli"/>
                <a:sym typeface="Muli"/>
              </a:endParaRPr>
            </a:p>
          </p:txBody>
        </p:sp>
      </p:grpSp>
      <p:grpSp>
        <p:nvGrpSpPr>
          <p:cNvPr id="681" name="Google Shape;681;p39"/>
          <p:cNvGrpSpPr/>
          <p:nvPr/>
        </p:nvGrpSpPr>
        <p:grpSpPr>
          <a:xfrm>
            <a:off x="4852739" y="3881100"/>
            <a:ext cx="473400" cy="473400"/>
            <a:chOff x="4852739" y="3576300"/>
            <a:chExt cx="473400" cy="473400"/>
          </a:xfrm>
        </p:grpSpPr>
        <p:sp>
          <p:nvSpPr>
            <p:cNvPr id="682" name="Google Shape;682;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683" name="Google Shape;683;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4</a:t>
              </a:r>
              <a:endParaRPr sz="600">
                <a:solidFill>
                  <a:schemeClr val="dk1"/>
                </a:solidFill>
                <a:latin typeface="Muli"/>
                <a:ea typeface="Muli"/>
                <a:cs typeface="Muli"/>
                <a:sym typeface="Muli"/>
              </a:endParaRPr>
            </a:p>
          </p:txBody>
        </p:sp>
      </p:grpSp>
      <p:grpSp>
        <p:nvGrpSpPr>
          <p:cNvPr id="684" name="Google Shape;684;p39"/>
          <p:cNvGrpSpPr/>
          <p:nvPr/>
        </p:nvGrpSpPr>
        <p:grpSpPr>
          <a:xfrm>
            <a:off x="2824664" y="3881100"/>
            <a:ext cx="473400" cy="473400"/>
            <a:chOff x="2824664" y="3576300"/>
            <a:chExt cx="473400" cy="473400"/>
          </a:xfrm>
        </p:grpSpPr>
        <p:sp>
          <p:nvSpPr>
            <p:cNvPr id="685" name="Google Shape;685;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686" name="Google Shape;686;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2</a:t>
              </a:r>
              <a:endParaRPr sz="600">
                <a:solidFill>
                  <a:schemeClr val="dk1"/>
                </a:solidFill>
                <a:latin typeface="Muli"/>
                <a:ea typeface="Muli"/>
                <a:cs typeface="Muli"/>
                <a:sym typeface="Muli"/>
              </a:endParaRPr>
            </a:p>
          </p:txBody>
        </p:sp>
      </p:grpSp>
      <p:sp>
        <p:nvSpPr>
          <p:cNvPr id="687" name="Google Shape;687;p39"/>
          <p:cNvSpPr txBox="1"/>
          <p:nvPr/>
        </p:nvSpPr>
        <p:spPr>
          <a:xfrm>
            <a:off x="1379850" y="14609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Muli"/>
                <a:ea typeface="Muli"/>
                <a:cs typeface="Muli"/>
                <a:sym typeface="Muli"/>
              </a:rPr>
              <a:t>Blue is the colour of the clear sky and the deep sea</a:t>
            </a:r>
            <a:endParaRPr sz="900">
              <a:solidFill>
                <a:schemeClr val="dk1"/>
              </a:solidFill>
              <a:latin typeface="Muli"/>
              <a:ea typeface="Muli"/>
              <a:cs typeface="Muli"/>
              <a:sym typeface="Muli"/>
            </a:endParaRPr>
          </a:p>
        </p:txBody>
      </p:sp>
      <p:sp>
        <p:nvSpPr>
          <p:cNvPr id="688" name="Google Shape;688;p39"/>
          <p:cNvSpPr txBox="1"/>
          <p:nvPr/>
        </p:nvSpPr>
        <p:spPr>
          <a:xfrm>
            <a:off x="3377205" y="14609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Muli"/>
                <a:ea typeface="Muli"/>
                <a:cs typeface="Muli"/>
                <a:sym typeface="Muli"/>
              </a:rPr>
              <a:t>Red is the colour of danger and courage</a:t>
            </a:r>
            <a:endParaRPr sz="900">
              <a:solidFill>
                <a:schemeClr val="dk1"/>
              </a:solidFill>
              <a:latin typeface="Muli"/>
              <a:ea typeface="Muli"/>
              <a:cs typeface="Muli"/>
              <a:sym typeface="Muli"/>
            </a:endParaRPr>
          </a:p>
        </p:txBody>
      </p:sp>
      <p:sp>
        <p:nvSpPr>
          <p:cNvPr id="689" name="Google Shape;689;p39"/>
          <p:cNvSpPr txBox="1"/>
          <p:nvPr/>
        </p:nvSpPr>
        <p:spPr>
          <a:xfrm>
            <a:off x="5436010" y="14609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Muli"/>
                <a:ea typeface="Muli"/>
                <a:cs typeface="Muli"/>
                <a:sym typeface="Muli"/>
              </a:rPr>
              <a:t>Black is the color of ebony and of outer space</a:t>
            </a:r>
            <a:endParaRPr sz="900">
              <a:solidFill>
                <a:schemeClr val="dk1"/>
              </a:solidFill>
              <a:latin typeface="Muli"/>
              <a:ea typeface="Muli"/>
              <a:cs typeface="Muli"/>
              <a:sym typeface="Muli"/>
            </a:endParaRPr>
          </a:p>
        </p:txBody>
      </p:sp>
      <p:sp>
        <p:nvSpPr>
          <p:cNvPr id="690" name="Google Shape;690;p39"/>
          <p:cNvSpPr txBox="1"/>
          <p:nvPr/>
        </p:nvSpPr>
        <p:spPr>
          <a:xfrm>
            <a:off x="2418175" y="43684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Muli"/>
                <a:ea typeface="Muli"/>
                <a:cs typeface="Muli"/>
                <a:sym typeface="Muli"/>
              </a:rPr>
              <a:t>Yellow is the color of gold, butter and ripe lemons</a:t>
            </a:r>
            <a:endParaRPr sz="900">
              <a:solidFill>
                <a:schemeClr val="dk1"/>
              </a:solidFill>
              <a:latin typeface="Muli"/>
              <a:ea typeface="Muli"/>
              <a:cs typeface="Muli"/>
              <a:sym typeface="Muli"/>
            </a:endParaRPr>
          </a:p>
        </p:txBody>
      </p:sp>
      <p:sp>
        <p:nvSpPr>
          <p:cNvPr id="691" name="Google Shape;691;p39"/>
          <p:cNvSpPr txBox="1"/>
          <p:nvPr/>
        </p:nvSpPr>
        <p:spPr>
          <a:xfrm>
            <a:off x="4446255" y="43684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Muli"/>
                <a:ea typeface="Muli"/>
                <a:cs typeface="Muli"/>
                <a:sym typeface="Muli"/>
              </a:rPr>
              <a:t>White is the color of milk and fresh snow</a:t>
            </a:r>
            <a:endParaRPr sz="900">
              <a:solidFill>
                <a:schemeClr val="dk1"/>
              </a:solidFill>
              <a:latin typeface="Muli"/>
              <a:ea typeface="Muli"/>
              <a:cs typeface="Muli"/>
              <a:sym typeface="Muli"/>
            </a:endParaRPr>
          </a:p>
        </p:txBody>
      </p:sp>
      <p:sp>
        <p:nvSpPr>
          <p:cNvPr id="692" name="Google Shape;692;p39"/>
          <p:cNvSpPr txBox="1"/>
          <p:nvPr/>
        </p:nvSpPr>
        <p:spPr>
          <a:xfrm>
            <a:off x="6474335" y="43684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Muli"/>
                <a:ea typeface="Muli"/>
                <a:cs typeface="Muli"/>
                <a:sym typeface="Muli"/>
              </a:rPr>
              <a:t>Blue is the colour of the clear sky and the deep sea</a:t>
            </a:r>
            <a:endParaRPr sz="900">
              <a:solidFill>
                <a:schemeClr val="dk1"/>
              </a:solidFill>
              <a:latin typeface="Muli"/>
              <a:ea typeface="Muli"/>
              <a:cs typeface="Muli"/>
              <a:sym typeface="Mul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0"/>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Gantt chart</a:t>
            </a:r>
            <a:endParaRPr/>
          </a:p>
        </p:txBody>
      </p:sp>
      <p:sp>
        <p:nvSpPr>
          <p:cNvPr id="698" name="Google Shape;698;p4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37</a:t>
            </a:fld>
            <a:endParaRPr/>
          </a:p>
        </p:txBody>
      </p:sp>
      <p:graphicFrame>
        <p:nvGraphicFramePr>
          <p:cNvPr id="699" name="Google Shape;699;p40"/>
          <p:cNvGraphicFramePr/>
          <p:nvPr/>
        </p:nvGraphicFramePr>
        <p:xfrm>
          <a:off x="1108900" y="1564481"/>
          <a:ext cx="6308400" cy="3197750"/>
        </p:xfrm>
        <a:graphic>
          <a:graphicData uri="http://schemas.openxmlformats.org/drawingml/2006/table">
            <a:tbl>
              <a:tblPr>
                <a:noFill/>
                <a:tableStyleId>{277F627C-A79C-4CEA-9F43-E7185F252452}</a:tableStyleId>
              </a:tblPr>
              <a:tblGrid>
                <a:gridCol w="9485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gridCol w="382850">
                  <a:extLst>
                    <a:ext uri="{9D8B030D-6E8A-4147-A177-3AD203B41FA5}">
                      <a16:colId xmlns:a16="http://schemas.microsoft.com/office/drawing/2014/main" val="20012"/>
                    </a:ext>
                  </a:extLst>
                </a:gridCol>
                <a:gridCol w="382850">
                  <a:extLst>
                    <a:ext uri="{9D8B030D-6E8A-4147-A177-3AD203B41FA5}">
                      <a16:colId xmlns:a16="http://schemas.microsoft.com/office/drawing/2014/main" val="20013"/>
                    </a:ext>
                  </a:extLst>
                </a:gridCol>
                <a:gridCol w="382850">
                  <a:extLst>
                    <a:ext uri="{9D8B030D-6E8A-4147-A177-3AD203B41FA5}">
                      <a16:colId xmlns:a16="http://schemas.microsoft.com/office/drawing/2014/main" val="20014"/>
                    </a:ext>
                  </a:extLst>
                </a:gridCol>
              </a:tblGrid>
              <a:tr h="319775">
                <a:tc>
                  <a:txBody>
                    <a:bodyPr/>
                    <a:lstStyle/>
                    <a:p>
                      <a:pPr marL="0" lvl="0" indent="0" algn="l" rtl="0">
                        <a:spcBef>
                          <a:spcPts val="0"/>
                        </a:spcBef>
                        <a:spcAft>
                          <a:spcPts val="0"/>
                        </a:spcAft>
                        <a:buNone/>
                      </a:pPr>
                      <a:endParaRPr sz="800">
                        <a:solidFill>
                          <a:schemeClr val="dk2"/>
                        </a:solidFill>
                        <a:latin typeface="Muli"/>
                        <a:ea typeface="Muli"/>
                        <a:cs typeface="Muli"/>
                        <a:sym typeface="Muli"/>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Muli"/>
                          <a:ea typeface="Muli"/>
                          <a:cs typeface="Muli"/>
                          <a:sym typeface="Muli"/>
                        </a:rPr>
                        <a:t>Week 1</a:t>
                      </a:r>
                      <a:endParaRPr sz="800" b="1">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NP"/>
                    </a:p>
                  </a:txBody>
                  <a:tcPr/>
                </a:tc>
                <a:tc hMerge="1">
                  <a:txBody>
                    <a:bodyPr/>
                    <a:lstStyle/>
                    <a:p>
                      <a:endParaRPr lang="en-NP"/>
                    </a:p>
                  </a:txBody>
                  <a:tcPr/>
                </a:tc>
                <a:tc hMerge="1">
                  <a:txBody>
                    <a:bodyPr/>
                    <a:lstStyle/>
                    <a:p>
                      <a:endParaRPr lang="en-NP"/>
                    </a:p>
                  </a:txBody>
                  <a:tcPr/>
                </a:tc>
                <a:tc hMerge="1">
                  <a:txBody>
                    <a:bodyPr/>
                    <a:lstStyle/>
                    <a:p>
                      <a:endParaRPr lang="en-NP"/>
                    </a:p>
                  </a:txBody>
                  <a:tcPr/>
                </a:tc>
                <a:tc hMerge="1">
                  <a:txBody>
                    <a:bodyPr/>
                    <a:lstStyle/>
                    <a:p>
                      <a:endParaRPr lang="en-NP"/>
                    </a:p>
                  </a:txBody>
                  <a:tcPr/>
                </a:tc>
                <a:tc hMerge="1">
                  <a:txBody>
                    <a:bodyPr/>
                    <a:lstStyle/>
                    <a:p>
                      <a:endParaRPr lang="en-NP"/>
                    </a:p>
                  </a:txBody>
                  <a:tcPr/>
                </a:tc>
                <a:tc gridSpan="7">
                  <a:txBody>
                    <a:bodyPr/>
                    <a:lstStyle/>
                    <a:p>
                      <a:pPr marL="0" lvl="0" indent="0" algn="ctr" rtl="0">
                        <a:spcBef>
                          <a:spcPts val="0"/>
                        </a:spcBef>
                        <a:spcAft>
                          <a:spcPts val="0"/>
                        </a:spcAft>
                        <a:buNone/>
                      </a:pPr>
                      <a:r>
                        <a:rPr lang="en" sz="800" b="1">
                          <a:solidFill>
                            <a:schemeClr val="dk2"/>
                          </a:solidFill>
                          <a:latin typeface="Muli"/>
                          <a:ea typeface="Muli"/>
                          <a:cs typeface="Muli"/>
                          <a:sym typeface="Muli"/>
                        </a:rPr>
                        <a:t>Week 2</a:t>
                      </a:r>
                      <a:endParaRPr sz="800" b="1">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NP"/>
                    </a:p>
                  </a:txBody>
                  <a:tcPr/>
                </a:tc>
                <a:tc hMerge="1">
                  <a:txBody>
                    <a:bodyPr/>
                    <a:lstStyle/>
                    <a:p>
                      <a:endParaRPr lang="en-NP"/>
                    </a:p>
                  </a:txBody>
                  <a:tcPr/>
                </a:tc>
                <a:tc hMerge="1">
                  <a:txBody>
                    <a:bodyPr/>
                    <a:lstStyle/>
                    <a:p>
                      <a:endParaRPr lang="en-NP"/>
                    </a:p>
                  </a:txBody>
                  <a:tcPr/>
                </a:tc>
                <a:tc hMerge="1">
                  <a:txBody>
                    <a:bodyPr/>
                    <a:lstStyle/>
                    <a:p>
                      <a:endParaRPr lang="en-NP"/>
                    </a:p>
                  </a:txBody>
                  <a:tcPr/>
                </a:tc>
                <a:tc hMerge="1">
                  <a:txBody>
                    <a:bodyPr/>
                    <a:lstStyle/>
                    <a:p>
                      <a:endParaRPr lang="en-NP"/>
                    </a:p>
                  </a:txBody>
                  <a:tcPr/>
                </a:tc>
                <a:tc hMerge="1">
                  <a:txBody>
                    <a:bodyPr/>
                    <a:lstStyle/>
                    <a:p>
                      <a:endParaRPr lang="en-NP"/>
                    </a:p>
                  </a:txBody>
                  <a:tcPr/>
                </a:tc>
                <a:extLst>
                  <a:ext uri="{0D108BD9-81ED-4DB2-BD59-A6C34878D82A}">
                    <a16:rowId xmlns:a16="http://schemas.microsoft.com/office/drawing/2014/main" val="10000"/>
                  </a:ext>
                </a:extLst>
              </a:tr>
              <a:tr h="319775">
                <a:tc>
                  <a:txBody>
                    <a:bodyPr/>
                    <a:lstStyle/>
                    <a:p>
                      <a:pPr marL="0" lvl="0" indent="0" algn="l" rtl="0">
                        <a:spcBef>
                          <a:spcPts val="0"/>
                        </a:spcBef>
                        <a:spcAft>
                          <a:spcPts val="0"/>
                        </a:spcAft>
                        <a:buNone/>
                      </a:pPr>
                      <a:endParaRPr sz="800">
                        <a:solidFill>
                          <a:schemeClr val="dk2"/>
                        </a:solidFill>
                        <a:latin typeface="Muli"/>
                        <a:ea typeface="Muli"/>
                        <a:cs typeface="Muli"/>
                        <a:sym typeface="Muli"/>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Muli"/>
                          <a:ea typeface="Muli"/>
                          <a:cs typeface="Muli"/>
                          <a:sym typeface="Muli"/>
                        </a:rPr>
                        <a:t>1</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Muli"/>
                          <a:ea typeface="Muli"/>
                          <a:cs typeface="Muli"/>
                          <a:sym typeface="Muli"/>
                        </a:rPr>
                        <a:t>2</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Muli"/>
                          <a:ea typeface="Muli"/>
                          <a:cs typeface="Muli"/>
                          <a:sym typeface="Muli"/>
                        </a:rPr>
                        <a:t>3</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Muli"/>
                          <a:ea typeface="Muli"/>
                          <a:cs typeface="Muli"/>
                          <a:sym typeface="Muli"/>
                        </a:rPr>
                        <a:t>4</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Muli"/>
                          <a:ea typeface="Muli"/>
                          <a:cs typeface="Muli"/>
                          <a:sym typeface="Muli"/>
                        </a:rPr>
                        <a:t>5</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Muli"/>
                          <a:ea typeface="Muli"/>
                          <a:cs typeface="Muli"/>
                          <a:sym typeface="Muli"/>
                        </a:rPr>
                        <a:t>6</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Muli"/>
                          <a:ea typeface="Muli"/>
                          <a:cs typeface="Muli"/>
                          <a:sym typeface="Muli"/>
                        </a:rPr>
                        <a:t>7</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Muli"/>
                          <a:ea typeface="Muli"/>
                          <a:cs typeface="Muli"/>
                          <a:sym typeface="Muli"/>
                        </a:rPr>
                        <a:t>8</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Muli"/>
                          <a:ea typeface="Muli"/>
                          <a:cs typeface="Muli"/>
                          <a:sym typeface="Muli"/>
                        </a:rPr>
                        <a:t>9</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Muli"/>
                          <a:ea typeface="Muli"/>
                          <a:cs typeface="Muli"/>
                          <a:sym typeface="Muli"/>
                        </a:rPr>
                        <a:t>10</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Muli"/>
                          <a:ea typeface="Muli"/>
                          <a:cs typeface="Muli"/>
                          <a:sym typeface="Muli"/>
                        </a:rPr>
                        <a:t>11</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Muli"/>
                          <a:ea typeface="Muli"/>
                          <a:cs typeface="Muli"/>
                          <a:sym typeface="Muli"/>
                        </a:rPr>
                        <a:t>12</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Muli"/>
                          <a:ea typeface="Muli"/>
                          <a:cs typeface="Muli"/>
                          <a:sym typeface="Muli"/>
                        </a:rPr>
                        <a:t>13</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Muli"/>
                          <a:ea typeface="Muli"/>
                          <a:cs typeface="Muli"/>
                          <a:sym typeface="Muli"/>
                        </a:rPr>
                        <a:t>14</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19775">
                <a:tc>
                  <a:txBody>
                    <a:bodyPr/>
                    <a:lstStyle/>
                    <a:p>
                      <a:pPr marL="0" lvl="0" indent="0" algn="r" rtl="0">
                        <a:spcBef>
                          <a:spcPts val="0"/>
                        </a:spcBef>
                        <a:spcAft>
                          <a:spcPts val="0"/>
                        </a:spcAft>
                        <a:buNone/>
                      </a:pPr>
                      <a:r>
                        <a:rPr lang="en" sz="800">
                          <a:solidFill>
                            <a:schemeClr val="dk2"/>
                          </a:solidFill>
                          <a:latin typeface="Muli"/>
                          <a:ea typeface="Muli"/>
                          <a:cs typeface="Muli"/>
                          <a:sym typeface="Muli"/>
                        </a:rPr>
                        <a:t>Task 1</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Muli"/>
                          <a:ea typeface="Muli"/>
                          <a:cs typeface="Muli"/>
                          <a:sym typeface="Muli"/>
                        </a:rPr>
                        <a:t>Task 2</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Muli"/>
                          <a:ea typeface="Muli"/>
                          <a:cs typeface="Muli"/>
                          <a:sym typeface="Muli"/>
                        </a:rPr>
                        <a:t>Task 3</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Muli"/>
                          <a:ea typeface="Muli"/>
                          <a:cs typeface="Muli"/>
                          <a:sym typeface="Muli"/>
                        </a:rPr>
                        <a:t>Task 4</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Muli"/>
                          <a:ea typeface="Muli"/>
                          <a:cs typeface="Muli"/>
                          <a:sym typeface="Muli"/>
                        </a:rPr>
                        <a:t>Task 5</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Muli"/>
                          <a:ea typeface="Muli"/>
                          <a:cs typeface="Muli"/>
                          <a:sym typeface="Muli"/>
                        </a:rPr>
                        <a:t>Task 6</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Muli"/>
                          <a:ea typeface="Muli"/>
                          <a:cs typeface="Muli"/>
                          <a:sym typeface="Muli"/>
                        </a:rPr>
                        <a:t>Task 7</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Muli"/>
                          <a:ea typeface="Muli"/>
                          <a:cs typeface="Muli"/>
                          <a:sym typeface="Muli"/>
                        </a:rPr>
                        <a:t>Task 8</a:t>
                      </a:r>
                      <a:endParaRPr sz="800">
                        <a:solidFill>
                          <a:schemeClr val="dk2"/>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1"/>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SWOT Analysis</a:t>
            </a:r>
            <a:endParaRPr/>
          </a:p>
        </p:txBody>
      </p:sp>
      <p:sp>
        <p:nvSpPr>
          <p:cNvPr id="705" name="Google Shape;705;p4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a:p>
        </p:txBody>
      </p:sp>
      <p:sp>
        <p:nvSpPr>
          <p:cNvPr id="706" name="Google Shape;706;p41"/>
          <p:cNvSpPr/>
          <p:nvPr/>
        </p:nvSpPr>
        <p:spPr>
          <a:xfrm>
            <a:off x="846400" y="1762650"/>
            <a:ext cx="3657900" cy="1378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Muli"/>
                <a:ea typeface="Muli"/>
                <a:cs typeface="Muli"/>
                <a:sym typeface="Muli"/>
              </a:rPr>
              <a:t>STRENGTHS</a:t>
            </a:r>
            <a:endParaRPr b="1">
              <a:solidFill>
                <a:schemeClr val="dk1"/>
              </a:solidFill>
              <a:latin typeface="Muli"/>
              <a:ea typeface="Muli"/>
              <a:cs typeface="Muli"/>
              <a:sym typeface="Muli"/>
            </a:endParaRPr>
          </a:p>
          <a:p>
            <a:pPr marL="0" lvl="0" indent="0" algn="l" rtl="0">
              <a:spcBef>
                <a:spcPts val="600"/>
              </a:spcBef>
              <a:spcAft>
                <a:spcPts val="600"/>
              </a:spcAft>
              <a:buNone/>
            </a:pPr>
            <a:r>
              <a:rPr lang="en">
                <a:solidFill>
                  <a:schemeClr val="dk1"/>
                </a:solidFill>
                <a:latin typeface="Muli"/>
                <a:ea typeface="Muli"/>
                <a:cs typeface="Muli"/>
                <a:sym typeface="Muli"/>
              </a:rPr>
              <a:t>Blue is the colour of the clear sky and the deep sea</a:t>
            </a:r>
            <a:endParaRPr>
              <a:solidFill>
                <a:schemeClr val="dk1"/>
              </a:solidFill>
              <a:latin typeface="Muli"/>
              <a:ea typeface="Muli"/>
              <a:cs typeface="Muli"/>
              <a:sym typeface="Muli"/>
            </a:endParaRPr>
          </a:p>
        </p:txBody>
      </p:sp>
      <p:sp>
        <p:nvSpPr>
          <p:cNvPr id="707" name="Google Shape;707;p41"/>
          <p:cNvSpPr/>
          <p:nvPr/>
        </p:nvSpPr>
        <p:spPr>
          <a:xfrm>
            <a:off x="4655735" y="1762650"/>
            <a:ext cx="3657900" cy="1378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Muli"/>
                <a:ea typeface="Muli"/>
                <a:cs typeface="Muli"/>
                <a:sym typeface="Muli"/>
              </a:rPr>
              <a:t>WEAKNESSES</a:t>
            </a:r>
            <a:endParaRPr b="1">
              <a:solidFill>
                <a:schemeClr val="dk1"/>
              </a:solidFill>
              <a:latin typeface="Muli"/>
              <a:ea typeface="Muli"/>
              <a:cs typeface="Muli"/>
              <a:sym typeface="Muli"/>
            </a:endParaRPr>
          </a:p>
          <a:p>
            <a:pPr marL="0" lvl="0" indent="0" algn="r" rtl="0">
              <a:spcBef>
                <a:spcPts val="600"/>
              </a:spcBef>
              <a:spcAft>
                <a:spcPts val="600"/>
              </a:spcAft>
              <a:buNone/>
            </a:pPr>
            <a:r>
              <a:rPr lang="en">
                <a:solidFill>
                  <a:schemeClr val="dk1"/>
                </a:solidFill>
                <a:latin typeface="Muli"/>
                <a:ea typeface="Muli"/>
                <a:cs typeface="Muli"/>
                <a:sym typeface="Muli"/>
              </a:rPr>
              <a:t>Yellow is the color of gold, butter and ripe lemons</a:t>
            </a:r>
            <a:endParaRPr>
              <a:solidFill>
                <a:schemeClr val="dk1"/>
              </a:solidFill>
              <a:latin typeface="Muli"/>
              <a:ea typeface="Muli"/>
              <a:cs typeface="Muli"/>
              <a:sym typeface="Muli"/>
            </a:endParaRPr>
          </a:p>
        </p:txBody>
      </p:sp>
      <p:sp>
        <p:nvSpPr>
          <p:cNvPr id="708" name="Google Shape;708;p41"/>
          <p:cNvSpPr/>
          <p:nvPr/>
        </p:nvSpPr>
        <p:spPr>
          <a:xfrm>
            <a:off x="846400" y="3291942"/>
            <a:ext cx="3657900" cy="1378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a:solidFill>
                  <a:schemeClr val="dk1"/>
                </a:solidFill>
                <a:latin typeface="Muli"/>
                <a:ea typeface="Muli"/>
                <a:cs typeface="Muli"/>
                <a:sym typeface="Muli"/>
              </a:rPr>
              <a:t>Black is the color of ebony and of outer space</a:t>
            </a:r>
            <a:endParaRPr>
              <a:solidFill>
                <a:schemeClr val="dk1"/>
              </a:solidFill>
              <a:latin typeface="Muli"/>
              <a:ea typeface="Muli"/>
              <a:cs typeface="Muli"/>
              <a:sym typeface="Muli"/>
            </a:endParaRPr>
          </a:p>
          <a:p>
            <a:pPr marL="0" lvl="0" indent="0" algn="l" rtl="0">
              <a:spcBef>
                <a:spcPts val="600"/>
              </a:spcBef>
              <a:spcAft>
                <a:spcPts val="600"/>
              </a:spcAft>
              <a:buClr>
                <a:schemeClr val="dk1"/>
              </a:buClr>
              <a:buSzPts val="1100"/>
              <a:buFont typeface="Arial"/>
              <a:buNone/>
            </a:pPr>
            <a:r>
              <a:rPr lang="en" b="1">
                <a:solidFill>
                  <a:schemeClr val="dk1"/>
                </a:solidFill>
                <a:latin typeface="Muli"/>
                <a:ea typeface="Muli"/>
                <a:cs typeface="Muli"/>
                <a:sym typeface="Muli"/>
              </a:rPr>
              <a:t>OPPORTUNITIES</a:t>
            </a:r>
            <a:endParaRPr>
              <a:solidFill>
                <a:schemeClr val="dk1"/>
              </a:solidFill>
              <a:latin typeface="Muli"/>
              <a:ea typeface="Muli"/>
              <a:cs typeface="Muli"/>
              <a:sym typeface="Muli"/>
            </a:endParaRPr>
          </a:p>
        </p:txBody>
      </p:sp>
      <p:sp>
        <p:nvSpPr>
          <p:cNvPr id="709" name="Google Shape;709;p41"/>
          <p:cNvSpPr/>
          <p:nvPr/>
        </p:nvSpPr>
        <p:spPr>
          <a:xfrm>
            <a:off x="4655735" y="3291942"/>
            <a:ext cx="3657900" cy="1378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Muli"/>
                <a:ea typeface="Muli"/>
                <a:cs typeface="Muli"/>
                <a:sym typeface="Muli"/>
              </a:rPr>
              <a:t>White is the color of milk and fresh snow</a:t>
            </a:r>
            <a:endParaRPr>
              <a:solidFill>
                <a:schemeClr val="dk1"/>
              </a:solidFill>
              <a:latin typeface="Muli"/>
              <a:ea typeface="Muli"/>
              <a:cs typeface="Muli"/>
              <a:sym typeface="Muli"/>
            </a:endParaRPr>
          </a:p>
          <a:p>
            <a:pPr marL="0" lvl="0" indent="0" algn="r" rtl="0">
              <a:spcBef>
                <a:spcPts val="600"/>
              </a:spcBef>
              <a:spcAft>
                <a:spcPts val="600"/>
              </a:spcAft>
              <a:buNone/>
            </a:pPr>
            <a:r>
              <a:rPr lang="en" b="1">
                <a:solidFill>
                  <a:schemeClr val="dk1"/>
                </a:solidFill>
                <a:latin typeface="Muli"/>
                <a:ea typeface="Muli"/>
                <a:cs typeface="Muli"/>
                <a:sym typeface="Muli"/>
              </a:rPr>
              <a:t>THREATS</a:t>
            </a:r>
            <a:endParaRPr>
              <a:solidFill>
                <a:schemeClr val="dk1"/>
              </a:solidFill>
              <a:latin typeface="Muli"/>
              <a:ea typeface="Muli"/>
              <a:cs typeface="Muli"/>
              <a:sym typeface="Muli"/>
            </a:endParaRPr>
          </a:p>
        </p:txBody>
      </p:sp>
      <p:sp>
        <p:nvSpPr>
          <p:cNvPr id="710" name="Google Shape;710;p41"/>
          <p:cNvSpPr/>
          <p:nvPr/>
        </p:nvSpPr>
        <p:spPr>
          <a:xfrm>
            <a:off x="3454355" y="2088762"/>
            <a:ext cx="2102100" cy="2102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5400000">
            <a:off x="3605829" y="2088762"/>
            <a:ext cx="2102100" cy="2102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rot="10800000">
            <a:off x="3605829" y="2241436"/>
            <a:ext cx="2102100" cy="2102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5400000">
            <a:off x="3454355" y="2241436"/>
            <a:ext cx="2102100" cy="2102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3938294" y="2527233"/>
            <a:ext cx="279296" cy="386712"/>
          </a:xfrm>
          <a:prstGeom prst="rect">
            <a:avLst/>
          </a:prstGeom>
        </p:spPr>
        <p:txBody>
          <a:bodyPr>
            <a:prstTxWarp prst="textPlain">
              <a:avLst/>
            </a:prstTxWarp>
          </a:bodyPr>
          <a:lstStyle/>
          <a:p>
            <a:pPr lvl="0" algn="ctr"/>
            <a:r>
              <a:rPr b="0" i="0">
                <a:ln>
                  <a:noFill/>
                </a:ln>
                <a:solidFill>
                  <a:schemeClr val="dk1"/>
                </a:solidFill>
                <a:latin typeface="Nixie One"/>
              </a:rPr>
              <a:t>S</a:t>
            </a:r>
          </a:p>
        </p:txBody>
      </p:sp>
      <p:sp>
        <p:nvSpPr>
          <p:cNvPr id="715" name="Google Shape;715;p41"/>
          <p:cNvSpPr/>
          <p:nvPr/>
        </p:nvSpPr>
        <p:spPr>
          <a:xfrm>
            <a:off x="4821530" y="2533946"/>
            <a:ext cx="554832" cy="381341"/>
          </a:xfrm>
          <a:prstGeom prst="rect">
            <a:avLst/>
          </a:prstGeom>
        </p:spPr>
        <p:txBody>
          <a:bodyPr>
            <a:prstTxWarp prst="textPlain">
              <a:avLst/>
            </a:prstTxWarp>
          </a:bodyPr>
          <a:lstStyle/>
          <a:p>
            <a:pPr lvl="0" algn="ctr"/>
            <a:r>
              <a:rPr b="0" i="0">
                <a:ln>
                  <a:noFill/>
                </a:ln>
                <a:solidFill>
                  <a:schemeClr val="dk1"/>
                </a:solidFill>
                <a:latin typeface="Nixie One"/>
              </a:rPr>
              <a:t>W</a:t>
            </a:r>
          </a:p>
        </p:txBody>
      </p:sp>
      <p:sp>
        <p:nvSpPr>
          <p:cNvPr id="716" name="Google Shape;716;p41"/>
          <p:cNvSpPr/>
          <p:nvPr/>
        </p:nvSpPr>
        <p:spPr>
          <a:xfrm>
            <a:off x="3908216" y="3489399"/>
            <a:ext cx="359862" cy="386712"/>
          </a:xfrm>
          <a:prstGeom prst="rect">
            <a:avLst/>
          </a:prstGeom>
        </p:spPr>
        <p:txBody>
          <a:bodyPr>
            <a:prstTxWarp prst="textPlain">
              <a:avLst/>
            </a:prstTxWarp>
          </a:bodyPr>
          <a:lstStyle/>
          <a:p>
            <a:pPr lvl="0" algn="ctr"/>
            <a:r>
              <a:rPr b="0" i="0">
                <a:ln>
                  <a:noFill/>
                </a:ln>
                <a:solidFill>
                  <a:schemeClr val="dk1"/>
                </a:solidFill>
                <a:latin typeface="Nixie One"/>
              </a:rPr>
              <a:t>O</a:t>
            </a:r>
          </a:p>
        </p:txBody>
      </p:sp>
      <p:sp>
        <p:nvSpPr>
          <p:cNvPr id="717" name="Google Shape;717;p41"/>
          <p:cNvSpPr/>
          <p:nvPr/>
        </p:nvSpPr>
        <p:spPr>
          <a:xfrm>
            <a:off x="4920895" y="3496112"/>
            <a:ext cx="306151" cy="375970"/>
          </a:xfrm>
          <a:prstGeom prst="rect">
            <a:avLst/>
          </a:prstGeom>
        </p:spPr>
        <p:txBody>
          <a:bodyPr>
            <a:prstTxWarp prst="textPlain">
              <a:avLst/>
            </a:prstTxWarp>
          </a:bodyPr>
          <a:lstStyle/>
          <a:p>
            <a:pPr lvl="0" algn="ctr"/>
            <a:r>
              <a:rPr b="0" i="0">
                <a:ln>
                  <a:noFill/>
                </a:ln>
                <a:solidFill>
                  <a:schemeClr val="dk1"/>
                </a:solidFill>
                <a:latin typeface="Nixie One"/>
              </a:rPr>
              <a:t>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2"/>
          <p:cNvSpPr txBox="1">
            <a:spLocks noGrp="1"/>
          </p:cNvSpPr>
          <p:nvPr>
            <p:ph type="title" idx="4294967295"/>
          </p:nvPr>
        </p:nvSpPr>
        <p:spPr>
          <a:xfrm>
            <a:off x="262200" y="0"/>
            <a:ext cx="86196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Business Model Canvas</a:t>
            </a:r>
            <a:endParaRPr sz="1200"/>
          </a:p>
        </p:txBody>
      </p:sp>
      <p:sp>
        <p:nvSpPr>
          <p:cNvPr id="723" name="Google Shape;723;p4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39</a:t>
            </a:fld>
            <a:endParaRPr/>
          </a:p>
        </p:txBody>
      </p:sp>
      <p:sp>
        <p:nvSpPr>
          <p:cNvPr id="724" name="Google Shape;724;p42"/>
          <p:cNvSpPr txBox="1"/>
          <p:nvPr/>
        </p:nvSpPr>
        <p:spPr>
          <a:xfrm>
            <a:off x="1986120" y="467025"/>
            <a:ext cx="1723800" cy="15945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Muli"/>
                <a:ea typeface="Muli"/>
                <a:cs typeface="Muli"/>
                <a:sym typeface="Muli"/>
              </a:rPr>
              <a:t>Key Activities</a:t>
            </a:r>
            <a:endParaRPr sz="900" b="1">
              <a:solidFill>
                <a:schemeClr val="dk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sz="800" b="1">
              <a:solidFill>
                <a:schemeClr val="dk2"/>
              </a:solidFill>
              <a:latin typeface="Muli"/>
              <a:ea typeface="Muli"/>
              <a:cs typeface="Muli"/>
              <a:sym typeface="Muli"/>
            </a:endParaRPr>
          </a:p>
        </p:txBody>
      </p:sp>
      <p:sp>
        <p:nvSpPr>
          <p:cNvPr id="725" name="Google Shape;725;p42"/>
          <p:cNvSpPr txBox="1"/>
          <p:nvPr/>
        </p:nvSpPr>
        <p:spPr>
          <a:xfrm>
            <a:off x="1986120" y="2061694"/>
            <a:ext cx="1723800" cy="15945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Muli"/>
                <a:ea typeface="Muli"/>
                <a:cs typeface="Muli"/>
                <a:sym typeface="Muli"/>
              </a:rPr>
              <a:t>Key Resources</a:t>
            </a:r>
            <a:endParaRPr sz="900" b="1">
              <a:solidFill>
                <a:schemeClr val="dk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sz="900" b="1">
              <a:solidFill>
                <a:schemeClr val="dk1"/>
              </a:solidFill>
              <a:latin typeface="Muli"/>
              <a:ea typeface="Muli"/>
              <a:cs typeface="Muli"/>
              <a:sym typeface="Muli"/>
            </a:endParaRPr>
          </a:p>
        </p:txBody>
      </p:sp>
      <p:sp>
        <p:nvSpPr>
          <p:cNvPr id="726" name="Google Shape;726;p42"/>
          <p:cNvSpPr txBox="1"/>
          <p:nvPr/>
        </p:nvSpPr>
        <p:spPr>
          <a:xfrm>
            <a:off x="3710040" y="467025"/>
            <a:ext cx="1723800" cy="31893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Muli"/>
                <a:ea typeface="Muli"/>
                <a:cs typeface="Muli"/>
                <a:sym typeface="Muli"/>
              </a:rPr>
              <a:t>Value Propositions</a:t>
            </a:r>
            <a:endParaRPr sz="900" b="1">
              <a:solidFill>
                <a:schemeClr val="dk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sz="900" b="1">
              <a:solidFill>
                <a:schemeClr val="dk1"/>
              </a:solidFill>
              <a:latin typeface="Muli"/>
              <a:ea typeface="Muli"/>
              <a:cs typeface="Muli"/>
              <a:sym typeface="Muli"/>
            </a:endParaRPr>
          </a:p>
        </p:txBody>
      </p:sp>
      <p:sp>
        <p:nvSpPr>
          <p:cNvPr id="727" name="Google Shape;727;p42"/>
          <p:cNvSpPr txBox="1"/>
          <p:nvPr/>
        </p:nvSpPr>
        <p:spPr>
          <a:xfrm>
            <a:off x="5433959" y="467025"/>
            <a:ext cx="1723800" cy="15945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Muli"/>
                <a:ea typeface="Muli"/>
                <a:cs typeface="Muli"/>
                <a:sym typeface="Muli"/>
              </a:rPr>
              <a:t>Customer Relationships</a:t>
            </a:r>
            <a:endParaRPr sz="900" b="1">
              <a:solidFill>
                <a:schemeClr val="dk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sz="900" b="1">
              <a:solidFill>
                <a:schemeClr val="dk1"/>
              </a:solidFill>
              <a:latin typeface="Muli"/>
              <a:ea typeface="Muli"/>
              <a:cs typeface="Muli"/>
              <a:sym typeface="Muli"/>
            </a:endParaRPr>
          </a:p>
        </p:txBody>
      </p:sp>
      <p:sp>
        <p:nvSpPr>
          <p:cNvPr id="728" name="Google Shape;728;p42"/>
          <p:cNvSpPr txBox="1"/>
          <p:nvPr/>
        </p:nvSpPr>
        <p:spPr>
          <a:xfrm>
            <a:off x="5433959" y="2061694"/>
            <a:ext cx="1723800" cy="15945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Muli"/>
                <a:ea typeface="Muli"/>
                <a:cs typeface="Muli"/>
                <a:sym typeface="Muli"/>
              </a:rPr>
              <a:t>Channels</a:t>
            </a:r>
            <a:endParaRPr sz="900" b="1">
              <a:solidFill>
                <a:schemeClr val="dk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sz="900" b="1">
              <a:solidFill>
                <a:schemeClr val="dk1"/>
              </a:solidFill>
              <a:latin typeface="Muli"/>
              <a:ea typeface="Muli"/>
              <a:cs typeface="Muli"/>
              <a:sym typeface="Muli"/>
            </a:endParaRPr>
          </a:p>
        </p:txBody>
      </p:sp>
      <p:sp>
        <p:nvSpPr>
          <p:cNvPr id="729" name="Google Shape;729;p42"/>
          <p:cNvSpPr txBox="1"/>
          <p:nvPr/>
        </p:nvSpPr>
        <p:spPr>
          <a:xfrm>
            <a:off x="7157879" y="467025"/>
            <a:ext cx="1723800" cy="31893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Muli"/>
                <a:ea typeface="Muli"/>
                <a:cs typeface="Muli"/>
                <a:sym typeface="Muli"/>
              </a:rPr>
              <a:t>Customer Segments</a:t>
            </a:r>
            <a:endParaRPr sz="900" b="1">
              <a:solidFill>
                <a:schemeClr val="dk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sz="900" b="1">
              <a:solidFill>
                <a:schemeClr val="dk1"/>
              </a:solidFill>
              <a:latin typeface="Muli"/>
              <a:ea typeface="Muli"/>
              <a:cs typeface="Muli"/>
              <a:sym typeface="Muli"/>
            </a:endParaRPr>
          </a:p>
        </p:txBody>
      </p:sp>
      <p:sp>
        <p:nvSpPr>
          <p:cNvPr id="730" name="Google Shape;730;p42"/>
          <p:cNvSpPr txBox="1"/>
          <p:nvPr/>
        </p:nvSpPr>
        <p:spPr>
          <a:xfrm>
            <a:off x="262200" y="467025"/>
            <a:ext cx="1723800" cy="31893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Muli"/>
                <a:ea typeface="Muli"/>
                <a:cs typeface="Muli"/>
                <a:sym typeface="Muli"/>
              </a:rPr>
              <a:t>Key Partners</a:t>
            </a:r>
            <a:endParaRPr sz="900" b="1">
              <a:solidFill>
                <a:schemeClr val="dk1"/>
              </a:solidFill>
              <a:latin typeface="Muli"/>
              <a:ea typeface="Muli"/>
              <a:cs typeface="Muli"/>
              <a:sym typeface="Muli"/>
            </a:endParaRPr>
          </a:p>
          <a:p>
            <a:pPr marL="0" lvl="0" indent="0" algn="l" rtl="0">
              <a:spcBef>
                <a:spcPts val="400"/>
              </a:spcBef>
              <a:spcAft>
                <a:spcPts val="400"/>
              </a:spcAft>
              <a:buNone/>
            </a:pPr>
            <a:r>
              <a:rPr lang="en" sz="800">
                <a:solidFill>
                  <a:schemeClr val="dk2"/>
                </a:solidFill>
                <a:latin typeface="Muli"/>
                <a:ea typeface="Muli"/>
                <a:cs typeface="Muli"/>
                <a:sym typeface="Muli"/>
              </a:rPr>
              <a:t>Insert your content</a:t>
            </a:r>
            <a:endParaRPr sz="800" b="1">
              <a:solidFill>
                <a:schemeClr val="dk2"/>
              </a:solidFill>
              <a:latin typeface="Muli"/>
              <a:ea typeface="Muli"/>
              <a:cs typeface="Muli"/>
              <a:sym typeface="Muli"/>
            </a:endParaRPr>
          </a:p>
        </p:txBody>
      </p:sp>
      <p:sp>
        <p:nvSpPr>
          <p:cNvPr id="731" name="Google Shape;731;p42"/>
          <p:cNvSpPr txBox="1"/>
          <p:nvPr/>
        </p:nvSpPr>
        <p:spPr>
          <a:xfrm>
            <a:off x="262200" y="3656363"/>
            <a:ext cx="4309800" cy="12351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Muli"/>
                <a:ea typeface="Muli"/>
                <a:cs typeface="Muli"/>
                <a:sym typeface="Muli"/>
              </a:rPr>
              <a:t>Cost Structure</a:t>
            </a:r>
            <a:endParaRPr sz="900" b="1">
              <a:solidFill>
                <a:schemeClr val="dk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sz="900" b="1">
              <a:solidFill>
                <a:schemeClr val="dk1"/>
              </a:solidFill>
              <a:latin typeface="Muli"/>
              <a:ea typeface="Muli"/>
              <a:cs typeface="Muli"/>
              <a:sym typeface="Muli"/>
            </a:endParaRPr>
          </a:p>
        </p:txBody>
      </p:sp>
      <p:sp>
        <p:nvSpPr>
          <p:cNvPr id="732" name="Google Shape;732;p42"/>
          <p:cNvSpPr txBox="1"/>
          <p:nvPr/>
        </p:nvSpPr>
        <p:spPr>
          <a:xfrm>
            <a:off x="4571999" y="3656363"/>
            <a:ext cx="4309800" cy="12351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Muli"/>
                <a:ea typeface="Muli"/>
                <a:cs typeface="Muli"/>
                <a:sym typeface="Muli"/>
              </a:rPr>
              <a:t>Revenue Streams</a:t>
            </a:r>
            <a:endParaRPr sz="900" b="1">
              <a:solidFill>
                <a:schemeClr val="dk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sz="900" b="1">
              <a:solidFill>
                <a:schemeClr val="dk1"/>
              </a:solidFill>
              <a:latin typeface="Muli"/>
              <a:ea typeface="Muli"/>
              <a:cs typeface="Muli"/>
              <a:sym typeface="Muli"/>
            </a:endParaRPr>
          </a:p>
        </p:txBody>
      </p:sp>
      <p:sp>
        <p:nvSpPr>
          <p:cNvPr id="733" name="Google Shape;733;p42"/>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4" name="Google Shape;734;p42"/>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5" name="Google Shape;735;p42"/>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6" name="Google Shape;736;p42"/>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737" name="Google Shape;737;p42"/>
          <p:cNvGrpSpPr/>
          <p:nvPr/>
        </p:nvGrpSpPr>
        <p:grpSpPr>
          <a:xfrm>
            <a:off x="8561977" y="3732397"/>
            <a:ext cx="233502" cy="171203"/>
            <a:chOff x="4610450" y="3703750"/>
            <a:chExt cx="453050" cy="332175"/>
          </a:xfrm>
        </p:grpSpPr>
        <p:sp>
          <p:nvSpPr>
            <p:cNvPr id="738" name="Google Shape;738;p42"/>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9" name="Google Shape;739;p42"/>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740" name="Google Shape;740;p42"/>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741" name="Google Shape;741;p42"/>
          <p:cNvGrpSpPr/>
          <p:nvPr/>
        </p:nvGrpSpPr>
        <p:grpSpPr>
          <a:xfrm>
            <a:off x="5169556" y="543233"/>
            <a:ext cx="188198" cy="239803"/>
            <a:chOff x="1958100" y="4985350"/>
            <a:chExt cx="365150" cy="465275"/>
          </a:xfrm>
        </p:grpSpPr>
        <p:sp>
          <p:nvSpPr>
            <p:cNvPr id="742" name="Google Shape;742;p42"/>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43" name="Google Shape;743;p42"/>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44" name="Google Shape;744;p42"/>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745" name="Google Shape;745;p42"/>
          <p:cNvGrpSpPr/>
          <p:nvPr/>
        </p:nvGrpSpPr>
        <p:grpSpPr>
          <a:xfrm>
            <a:off x="3342459" y="2137720"/>
            <a:ext cx="283238" cy="257429"/>
            <a:chOff x="4562200" y="4968250"/>
            <a:chExt cx="549550" cy="499475"/>
          </a:xfrm>
        </p:grpSpPr>
        <p:sp>
          <p:nvSpPr>
            <p:cNvPr id="746" name="Google Shape;746;p42"/>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47" name="Google Shape;747;p42"/>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48" name="Google Shape;748;p42"/>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49" name="Google Shape;749;p42"/>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50" name="Google Shape;750;p42"/>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751" name="Google Shape;751;p42"/>
          <p:cNvGrpSpPr/>
          <p:nvPr/>
        </p:nvGrpSpPr>
        <p:grpSpPr>
          <a:xfrm>
            <a:off x="6790078" y="2139229"/>
            <a:ext cx="278200" cy="266861"/>
            <a:chOff x="5241175" y="4959100"/>
            <a:chExt cx="539775" cy="517775"/>
          </a:xfrm>
        </p:grpSpPr>
        <p:sp>
          <p:nvSpPr>
            <p:cNvPr id="752" name="Google Shape;752;p4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53" name="Google Shape;753;p4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54" name="Google Shape;754;p4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55" name="Google Shape;755;p4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56" name="Google Shape;756;p4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57" name="Google Shape;757;p4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518763" y="19250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73" name="Google Shape;373;p16"/>
          <p:cNvSpPr txBox="1">
            <a:spLocks noGrp="1"/>
          </p:cNvSpPr>
          <p:nvPr>
            <p:ph type="body" idx="1"/>
          </p:nvPr>
        </p:nvSpPr>
        <p:spPr>
          <a:xfrm>
            <a:off x="1419802" y="1344153"/>
            <a:ext cx="6304395" cy="2455193"/>
          </a:xfrm>
          <a:prstGeom prst="rect">
            <a:avLst/>
          </a:prstGeom>
        </p:spPr>
        <p:txBody>
          <a:bodyPr spcFirstLastPara="1" wrap="square" lIns="91425" tIns="91425" rIns="91425" bIns="91425" anchor="t" anchorCtr="0">
            <a:noAutofit/>
          </a:bodyPr>
          <a:lstStyle/>
          <a:p>
            <a:pPr marL="139700" lvl="0" indent="0" algn="just" rtl="0">
              <a:spcBef>
                <a:spcPts val="600"/>
              </a:spcBef>
              <a:spcAft>
                <a:spcPts val="0"/>
              </a:spcAft>
              <a:buSzPts val="1400"/>
              <a:buNone/>
            </a:pPr>
            <a:r>
              <a:rPr lang="en-US" sz="1400" dirty="0">
                <a:solidFill>
                  <a:schemeClr val="bg2"/>
                </a:solidFill>
                <a:effectLst/>
                <a:latin typeface="Muli" panose="02000503000000000000" pitchFamily="2" charset="77"/>
                <a:ea typeface="Times New Roman" panose="02020603050405020304" pitchFamily="18" charset="0"/>
              </a:rPr>
              <a:t>An Information system is a combination of hardware and</a:t>
            </a:r>
            <a:r>
              <a:rPr lang="en-US" sz="1400" dirty="0">
                <a:solidFill>
                  <a:schemeClr val="bg2"/>
                </a:solidFill>
                <a:latin typeface="Muli" panose="02000503000000000000" pitchFamily="2" charset="77"/>
                <a:ea typeface="Times New Roman" panose="02020603050405020304" pitchFamily="18" charset="0"/>
              </a:rPr>
              <a:t> </a:t>
            </a:r>
            <a:r>
              <a:rPr lang="en-US" sz="1400" dirty="0">
                <a:solidFill>
                  <a:schemeClr val="bg2"/>
                </a:solidFill>
                <a:effectLst/>
                <a:latin typeface="Muli" panose="02000503000000000000" pitchFamily="2" charset="77"/>
                <a:ea typeface="Times New Roman" panose="02020603050405020304" pitchFamily="18" charset="0"/>
              </a:rPr>
              <a:t>software and telecommunication networks that people build to collect, create and distribute useful data, typically in an organization. It defines the flow of information within the system. The objective of an information system is to provide appropriate information to the user, to gather the data, process the data and communicate information to the user of the system. Following is the TYPE of information system</a:t>
            </a:r>
            <a:endParaRPr lang="en-US" dirty="0">
              <a:solidFill>
                <a:schemeClr val="bg2"/>
              </a:solidFill>
              <a:latin typeface="Muli" panose="02000503000000000000" pitchFamily="2" charset="77"/>
              <a:cs typeface="Segoe UI" panose="020B0502040204020203" pitchFamily="34" charset="0"/>
            </a:endParaRPr>
          </a:p>
          <a:p>
            <a:pPr marL="0" indent="0" algn="just">
              <a:buNone/>
            </a:pPr>
            <a:endParaRPr lang="en-US"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742471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43"/>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Funnel</a:t>
            </a:r>
            <a:endParaRPr/>
          </a:p>
        </p:txBody>
      </p:sp>
      <p:sp>
        <p:nvSpPr>
          <p:cNvPr id="763" name="Google Shape;763;p4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40</a:t>
            </a:fld>
            <a:endParaRPr/>
          </a:p>
        </p:txBody>
      </p:sp>
      <p:grpSp>
        <p:nvGrpSpPr>
          <p:cNvPr id="764" name="Google Shape;764;p43"/>
          <p:cNvGrpSpPr/>
          <p:nvPr/>
        </p:nvGrpSpPr>
        <p:grpSpPr>
          <a:xfrm>
            <a:off x="1732697" y="1705894"/>
            <a:ext cx="3282274" cy="2950827"/>
            <a:chOff x="3778727" y="4460423"/>
            <a:chExt cx="720160" cy="647438"/>
          </a:xfrm>
        </p:grpSpPr>
        <p:sp>
          <p:nvSpPr>
            <p:cNvPr id="765" name="Google Shape;765;p43"/>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Muli"/>
                  <a:ea typeface="Muli"/>
                  <a:cs typeface="Muli"/>
                  <a:sym typeface="Muli"/>
                </a:rPr>
                <a:t>PURCHASE</a:t>
              </a:r>
              <a:endParaRPr sz="1200" b="1" i="0" u="none" strike="noStrike" cap="none">
                <a:solidFill>
                  <a:schemeClr val="dk1"/>
                </a:solidFill>
                <a:latin typeface="Muli"/>
                <a:ea typeface="Muli"/>
                <a:cs typeface="Muli"/>
                <a:sym typeface="Muli"/>
              </a:endParaRPr>
            </a:p>
          </p:txBody>
        </p:sp>
        <p:sp>
          <p:nvSpPr>
            <p:cNvPr id="766" name="Google Shape;766;p43"/>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Muli"/>
                  <a:ea typeface="Muli"/>
                  <a:cs typeface="Muli"/>
                  <a:sym typeface="Muli"/>
                </a:rPr>
                <a:t>LOYALTY</a:t>
              </a:r>
              <a:endParaRPr sz="1200" b="1" i="0" u="none" strike="noStrike" cap="none">
                <a:solidFill>
                  <a:schemeClr val="dk1"/>
                </a:solidFill>
                <a:latin typeface="Muli"/>
                <a:ea typeface="Muli"/>
                <a:cs typeface="Muli"/>
                <a:sym typeface="Muli"/>
              </a:endParaRPr>
            </a:p>
          </p:txBody>
        </p:sp>
        <p:sp>
          <p:nvSpPr>
            <p:cNvPr id="767" name="Google Shape;767;p43"/>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Muli"/>
                  <a:ea typeface="Muli"/>
                  <a:cs typeface="Muli"/>
                  <a:sym typeface="Muli"/>
                </a:rPr>
                <a:t>AWARENESS</a:t>
              </a:r>
              <a:endParaRPr sz="1200" b="1" i="0" u="none" strike="noStrike" cap="none">
                <a:solidFill>
                  <a:schemeClr val="dk1"/>
                </a:solidFill>
                <a:latin typeface="Muli"/>
                <a:ea typeface="Muli"/>
                <a:cs typeface="Muli"/>
                <a:sym typeface="Muli"/>
              </a:endParaRPr>
            </a:p>
          </p:txBody>
        </p:sp>
        <p:sp>
          <p:nvSpPr>
            <p:cNvPr id="768" name="Google Shape;768;p43"/>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Muli"/>
                  <a:ea typeface="Muli"/>
                  <a:cs typeface="Muli"/>
                  <a:sym typeface="Muli"/>
                </a:rPr>
                <a:t>EVALUATION</a:t>
              </a:r>
              <a:endParaRPr sz="1200" b="1" i="0" u="none" strike="noStrike" cap="none">
                <a:solidFill>
                  <a:schemeClr val="dk1"/>
                </a:solidFill>
                <a:latin typeface="Muli"/>
                <a:ea typeface="Muli"/>
                <a:cs typeface="Muli"/>
                <a:sym typeface="Muli"/>
              </a:endParaRPr>
            </a:p>
          </p:txBody>
        </p:sp>
        <p:sp>
          <p:nvSpPr>
            <p:cNvPr id="769" name="Google Shape;769;p43"/>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Muli"/>
                  <a:ea typeface="Muli"/>
                  <a:cs typeface="Muli"/>
                  <a:sym typeface="Muli"/>
                </a:rPr>
                <a:t>DISCOVERY</a:t>
              </a:r>
              <a:endParaRPr sz="1200" b="1" i="0" u="none" strike="noStrike" cap="none">
                <a:solidFill>
                  <a:schemeClr val="dk1"/>
                </a:solidFill>
                <a:latin typeface="Muli"/>
                <a:ea typeface="Muli"/>
                <a:cs typeface="Muli"/>
                <a:sym typeface="Muli"/>
              </a:endParaRPr>
            </a:p>
          </p:txBody>
        </p:sp>
        <p:sp>
          <p:nvSpPr>
            <p:cNvPr id="770" name="Google Shape;770;p43"/>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Muli"/>
                  <a:ea typeface="Muli"/>
                  <a:cs typeface="Muli"/>
                  <a:sym typeface="Muli"/>
                </a:rPr>
                <a:t>INTENT</a:t>
              </a:r>
              <a:endParaRPr sz="1200" b="1" i="0" u="none" strike="noStrike" cap="none">
                <a:solidFill>
                  <a:schemeClr val="dk1"/>
                </a:solidFill>
                <a:latin typeface="Muli"/>
                <a:ea typeface="Muli"/>
                <a:cs typeface="Muli"/>
                <a:sym typeface="Muli"/>
              </a:endParaRPr>
            </a:p>
          </p:txBody>
        </p:sp>
        <p:sp>
          <p:nvSpPr>
            <p:cNvPr id="771" name="Google Shape;771;p43"/>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dk1"/>
                </a:solidFill>
                <a:latin typeface="Muli"/>
                <a:ea typeface="Muli"/>
                <a:cs typeface="Muli"/>
                <a:sym typeface="Muli"/>
              </a:endParaRPr>
            </a:p>
          </p:txBody>
        </p:sp>
      </p:grpSp>
      <p:cxnSp>
        <p:nvCxnSpPr>
          <p:cNvPr id="772" name="Google Shape;772;p43"/>
          <p:cNvCxnSpPr/>
          <p:nvPr/>
        </p:nvCxnSpPr>
        <p:spPr>
          <a:xfrm>
            <a:off x="4942415" y="2194574"/>
            <a:ext cx="961500" cy="0"/>
          </a:xfrm>
          <a:prstGeom prst="straightConnector1">
            <a:avLst/>
          </a:prstGeom>
          <a:noFill/>
          <a:ln w="9525" cap="flat" cmpd="sng">
            <a:solidFill>
              <a:schemeClr val="accent1"/>
            </a:solidFill>
            <a:prstDash val="solid"/>
            <a:round/>
            <a:headEnd type="oval" w="med" len="med"/>
            <a:tailEnd type="oval" w="med" len="med"/>
          </a:ln>
        </p:spPr>
      </p:cxnSp>
      <p:sp>
        <p:nvSpPr>
          <p:cNvPr id="773" name="Google Shape;773;p43"/>
          <p:cNvSpPr txBox="1"/>
          <p:nvPr/>
        </p:nvSpPr>
        <p:spPr>
          <a:xfrm>
            <a:off x="5959885" y="2038064"/>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Insert your content</a:t>
            </a:r>
            <a:endParaRPr sz="1000">
              <a:solidFill>
                <a:schemeClr val="dk1"/>
              </a:solidFill>
              <a:latin typeface="Muli"/>
              <a:ea typeface="Muli"/>
              <a:cs typeface="Muli"/>
              <a:sym typeface="Muli"/>
            </a:endParaRPr>
          </a:p>
        </p:txBody>
      </p:sp>
      <p:cxnSp>
        <p:nvCxnSpPr>
          <p:cNvPr id="774" name="Google Shape;774;p43"/>
          <p:cNvCxnSpPr/>
          <p:nvPr/>
        </p:nvCxnSpPr>
        <p:spPr>
          <a:xfrm>
            <a:off x="4800801" y="2632695"/>
            <a:ext cx="1103100" cy="0"/>
          </a:xfrm>
          <a:prstGeom prst="straightConnector1">
            <a:avLst/>
          </a:prstGeom>
          <a:noFill/>
          <a:ln w="9525" cap="flat" cmpd="sng">
            <a:solidFill>
              <a:schemeClr val="accent2"/>
            </a:solidFill>
            <a:prstDash val="solid"/>
            <a:round/>
            <a:headEnd type="oval" w="med" len="med"/>
            <a:tailEnd type="oval" w="med" len="med"/>
          </a:ln>
        </p:spPr>
      </p:cxnSp>
      <p:sp>
        <p:nvSpPr>
          <p:cNvPr id="775" name="Google Shape;775;p43"/>
          <p:cNvSpPr txBox="1"/>
          <p:nvPr/>
        </p:nvSpPr>
        <p:spPr>
          <a:xfrm>
            <a:off x="5959885" y="2476177"/>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Insert your content</a:t>
            </a:r>
            <a:endParaRPr sz="1000">
              <a:solidFill>
                <a:schemeClr val="dk1"/>
              </a:solidFill>
              <a:latin typeface="Muli"/>
              <a:ea typeface="Muli"/>
              <a:cs typeface="Muli"/>
              <a:sym typeface="Muli"/>
            </a:endParaRPr>
          </a:p>
        </p:txBody>
      </p:sp>
      <p:cxnSp>
        <p:nvCxnSpPr>
          <p:cNvPr id="776" name="Google Shape;776;p43"/>
          <p:cNvCxnSpPr/>
          <p:nvPr/>
        </p:nvCxnSpPr>
        <p:spPr>
          <a:xfrm>
            <a:off x="4599559" y="3070816"/>
            <a:ext cx="1304100" cy="0"/>
          </a:xfrm>
          <a:prstGeom prst="straightConnector1">
            <a:avLst/>
          </a:prstGeom>
          <a:noFill/>
          <a:ln w="9525" cap="flat" cmpd="sng">
            <a:solidFill>
              <a:schemeClr val="accent3"/>
            </a:solidFill>
            <a:prstDash val="solid"/>
            <a:round/>
            <a:headEnd type="oval" w="med" len="med"/>
            <a:tailEnd type="oval" w="med" len="med"/>
          </a:ln>
        </p:spPr>
      </p:cxnSp>
      <p:sp>
        <p:nvSpPr>
          <p:cNvPr id="777" name="Google Shape;777;p43"/>
          <p:cNvSpPr txBox="1"/>
          <p:nvPr/>
        </p:nvSpPr>
        <p:spPr>
          <a:xfrm>
            <a:off x="5959885" y="2914289"/>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Insert your content</a:t>
            </a:r>
            <a:endParaRPr sz="1000">
              <a:solidFill>
                <a:schemeClr val="dk1"/>
              </a:solidFill>
              <a:latin typeface="Muli"/>
              <a:ea typeface="Muli"/>
              <a:cs typeface="Muli"/>
              <a:sym typeface="Muli"/>
            </a:endParaRPr>
          </a:p>
        </p:txBody>
      </p:sp>
      <p:cxnSp>
        <p:nvCxnSpPr>
          <p:cNvPr id="778" name="Google Shape;778;p43"/>
          <p:cNvCxnSpPr/>
          <p:nvPr/>
        </p:nvCxnSpPr>
        <p:spPr>
          <a:xfrm>
            <a:off x="4428130" y="3508915"/>
            <a:ext cx="1475700" cy="0"/>
          </a:xfrm>
          <a:prstGeom prst="straightConnector1">
            <a:avLst/>
          </a:prstGeom>
          <a:noFill/>
          <a:ln w="9525" cap="flat" cmpd="sng">
            <a:solidFill>
              <a:schemeClr val="accent4"/>
            </a:solidFill>
            <a:prstDash val="solid"/>
            <a:round/>
            <a:headEnd type="oval" w="med" len="med"/>
            <a:tailEnd type="oval" w="med" len="med"/>
          </a:ln>
        </p:spPr>
      </p:cxnSp>
      <p:sp>
        <p:nvSpPr>
          <p:cNvPr id="779" name="Google Shape;779;p43"/>
          <p:cNvSpPr txBox="1"/>
          <p:nvPr/>
        </p:nvSpPr>
        <p:spPr>
          <a:xfrm>
            <a:off x="5959885" y="3352401"/>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Insert your content</a:t>
            </a:r>
            <a:endParaRPr sz="1000">
              <a:solidFill>
                <a:schemeClr val="dk1"/>
              </a:solidFill>
              <a:latin typeface="Muli"/>
              <a:ea typeface="Muli"/>
              <a:cs typeface="Muli"/>
              <a:sym typeface="Muli"/>
            </a:endParaRPr>
          </a:p>
        </p:txBody>
      </p:sp>
      <p:cxnSp>
        <p:nvCxnSpPr>
          <p:cNvPr id="780" name="Google Shape;780;p43"/>
          <p:cNvCxnSpPr/>
          <p:nvPr/>
        </p:nvCxnSpPr>
        <p:spPr>
          <a:xfrm>
            <a:off x="4241784" y="3947036"/>
            <a:ext cx="1662000" cy="0"/>
          </a:xfrm>
          <a:prstGeom prst="straightConnector1">
            <a:avLst/>
          </a:prstGeom>
          <a:noFill/>
          <a:ln w="9525" cap="flat" cmpd="sng">
            <a:solidFill>
              <a:schemeClr val="accent5"/>
            </a:solidFill>
            <a:prstDash val="solid"/>
            <a:round/>
            <a:headEnd type="oval" w="med" len="med"/>
            <a:tailEnd type="oval" w="med" len="med"/>
          </a:ln>
        </p:spPr>
      </p:cxnSp>
      <p:sp>
        <p:nvSpPr>
          <p:cNvPr id="781" name="Google Shape;781;p43"/>
          <p:cNvSpPr txBox="1"/>
          <p:nvPr/>
        </p:nvSpPr>
        <p:spPr>
          <a:xfrm>
            <a:off x="5959885" y="3790513"/>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Insert your content</a:t>
            </a:r>
            <a:endParaRPr sz="1000">
              <a:solidFill>
                <a:schemeClr val="dk1"/>
              </a:solidFill>
              <a:latin typeface="Muli"/>
              <a:ea typeface="Muli"/>
              <a:cs typeface="Muli"/>
              <a:sym typeface="Muli"/>
            </a:endParaRPr>
          </a:p>
        </p:txBody>
      </p:sp>
      <p:cxnSp>
        <p:nvCxnSpPr>
          <p:cNvPr id="782" name="Google Shape;782;p43"/>
          <p:cNvCxnSpPr/>
          <p:nvPr/>
        </p:nvCxnSpPr>
        <p:spPr>
          <a:xfrm>
            <a:off x="4048000" y="4385135"/>
            <a:ext cx="1848000" cy="0"/>
          </a:xfrm>
          <a:prstGeom prst="straightConnector1">
            <a:avLst/>
          </a:prstGeom>
          <a:noFill/>
          <a:ln w="9525" cap="flat" cmpd="sng">
            <a:solidFill>
              <a:schemeClr val="accent6"/>
            </a:solidFill>
            <a:prstDash val="solid"/>
            <a:round/>
            <a:headEnd type="oval" w="med" len="med"/>
            <a:tailEnd type="oval" w="med" len="med"/>
          </a:ln>
        </p:spPr>
      </p:cxnSp>
      <p:sp>
        <p:nvSpPr>
          <p:cNvPr id="783" name="Google Shape;783;p43"/>
          <p:cNvSpPr txBox="1"/>
          <p:nvPr/>
        </p:nvSpPr>
        <p:spPr>
          <a:xfrm>
            <a:off x="5959885" y="4228625"/>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Insert your content</a:t>
            </a:r>
            <a:endParaRPr sz="1000">
              <a:solidFill>
                <a:schemeClr val="dk1"/>
              </a:solidFill>
              <a:latin typeface="Muli"/>
              <a:ea typeface="Muli"/>
              <a:cs typeface="Muli"/>
              <a:sym typeface="Mul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4"/>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Presentation</a:t>
            </a:r>
            <a:endParaRPr/>
          </a:p>
        </p:txBody>
      </p:sp>
      <p:sp>
        <p:nvSpPr>
          <p:cNvPr id="789" name="Google Shape;789;p4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41</a:t>
            </a:fld>
            <a:endParaRPr/>
          </a:p>
        </p:txBody>
      </p:sp>
      <p:pic>
        <p:nvPicPr>
          <p:cNvPr id="790" name="Google Shape;790;p44"/>
          <p:cNvPicPr preferRelativeResize="0"/>
          <p:nvPr/>
        </p:nvPicPr>
        <p:blipFill rotWithShape="1">
          <a:blip r:embed="rId3">
            <a:alphaModFix/>
          </a:blip>
          <a:srcRect l="19633" t="9820" b="9812"/>
          <a:stretch/>
        </p:blipFill>
        <p:spPr>
          <a:xfrm>
            <a:off x="1178475" y="1862275"/>
            <a:ext cx="1359600" cy="1359600"/>
          </a:xfrm>
          <a:prstGeom prst="ellipse">
            <a:avLst/>
          </a:prstGeom>
          <a:noFill/>
          <a:ln>
            <a:noFill/>
          </a:ln>
        </p:spPr>
      </p:pic>
      <p:sp>
        <p:nvSpPr>
          <p:cNvPr id="791" name="Google Shape;791;p44"/>
          <p:cNvSpPr txBox="1"/>
          <p:nvPr/>
        </p:nvSpPr>
        <p:spPr>
          <a:xfrm>
            <a:off x="1183063" y="3340529"/>
            <a:ext cx="1359600" cy="670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Muli"/>
                <a:ea typeface="Muli"/>
                <a:cs typeface="Muli"/>
                <a:sym typeface="Muli"/>
              </a:rPr>
              <a:t>Imani Jackson</a:t>
            </a:r>
            <a:br>
              <a:rPr lang="en">
                <a:latin typeface="Muli"/>
                <a:ea typeface="Muli"/>
                <a:cs typeface="Muli"/>
                <a:sym typeface="Muli"/>
              </a:rPr>
            </a:br>
            <a:r>
              <a:rPr lang="en" sz="800">
                <a:solidFill>
                  <a:schemeClr val="dk2"/>
                </a:solidFill>
                <a:latin typeface="Muli"/>
                <a:ea typeface="Muli"/>
                <a:cs typeface="Muli"/>
                <a:sym typeface="Muli"/>
              </a:rPr>
              <a:t>JOB TITLE</a:t>
            </a:r>
            <a:endParaRPr sz="800">
              <a:solidFill>
                <a:schemeClr val="dk2"/>
              </a:solidFill>
              <a:latin typeface="Muli"/>
              <a:ea typeface="Muli"/>
              <a:cs typeface="Muli"/>
              <a:sym typeface="Muli"/>
            </a:endParaRPr>
          </a:p>
          <a:p>
            <a:pPr marL="0" lvl="0" indent="0" algn="ctr" rtl="0">
              <a:spcBef>
                <a:spcPts val="400"/>
              </a:spcBef>
              <a:spcAft>
                <a:spcPts val="0"/>
              </a:spcAft>
              <a:buNone/>
            </a:pPr>
            <a:r>
              <a:rPr lang="en" sz="900">
                <a:solidFill>
                  <a:schemeClr val="dk2"/>
                </a:solidFill>
                <a:latin typeface="Muli"/>
                <a:ea typeface="Muli"/>
                <a:cs typeface="Muli"/>
                <a:sym typeface="Muli"/>
              </a:rPr>
              <a:t>Blue is the colour of the clear sky and the deep sea</a:t>
            </a:r>
            <a:endParaRPr>
              <a:latin typeface="Muli"/>
              <a:ea typeface="Muli"/>
              <a:cs typeface="Muli"/>
              <a:sym typeface="Muli"/>
            </a:endParaRPr>
          </a:p>
          <a:p>
            <a:pPr marL="0" lvl="0" indent="0" algn="ctr" rtl="0">
              <a:spcBef>
                <a:spcPts val="400"/>
              </a:spcBef>
              <a:spcAft>
                <a:spcPts val="400"/>
              </a:spcAft>
              <a:buNone/>
            </a:pPr>
            <a:endParaRPr>
              <a:latin typeface="Muli"/>
              <a:ea typeface="Muli"/>
              <a:cs typeface="Muli"/>
              <a:sym typeface="Muli"/>
            </a:endParaRPr>
          </a:p>
        </p:txBody>
      </p:sp>
      <p:pic>
        <p:nvPicPr>
          <p:cNvPr id="792" name="Google Shape;792;p44"/>
          <p:cNvPicPr preferRelativeResize="0"/>
          <p:nvPr/>
        </p:nvPicPr>
        <p:blipFill rotWithShape="1">
          <a:blip r:embed="rId4">
            <a:alphaModFix/>
          </a:blip>
          <a:srcRect/>
          <a:stretch/>
        </p:blipFill>
        <p:spPr>
          <a:xfrm>
            <a:off x="2986059" y="1862275"/>
            <a:ext cx="1359600" cy="1359600"/>
          </a:xfrm>
          <a:prstGeom prst="ellipse">
            <a:avLst/>
          </a:prstGeom>
          <a:noFill/>
          <a:ln>
            <a:noFill/>
          </a:ln>
        </p:spPr>
      </p:pic>
      <p:sp>
        <p:nvSpPr>
          <p:cNvPr id="793" name="Google Shape;793;p44"/>
          <p:cNvSpPr txBox="1"/>
          <p:nvPr/>
        </p:nvSpPr>
        <p:spPr>
          <a:xfrm>
            <a:off x="2990647" y="3340529"/>
            <a:ext cx="1359600" cy="670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Muli"/>
                <a:ea typeface="Muli"/>
                <a:cs typeface="Muli"/>
                <a:sym typeface="Muli"/>
              </a:rPr>
              <a:t>Marcos Galán</a:t>
            </a:r>
            <a:br>
              <a:rPr lang="en">
                <a:latin typeface="Muli"/>
                <a:ea typeface="Muli"/>
                <a:cs typeface="Muli"/>
                <a:sym typeface="Muli"/>
              </a:rPr>
            </a:br>
            <a:r>
              <a:rPr lang="en" sz="800">
                <a:solidFill>
                  <a:schemeClr val="dk2"/>
                </a:solidFill>
                <a:latin typeface="Muli"/>
                <a:ea typeface="Muli"/>
                <a:cs typeface="Muli"/>
                <a:sym typeface="Muli"/>
              </a:rPr>
              <a:t>JOB TITLE</a:t>
            </a:r>
            <a:endParaRPr sz="800">
              <a:solidFill>
                <a:schemeClr val="dk2"/>
              </a:solidFill>
              <a:latin typeface="Muli"/>
              <a:ea typeface="Muli"/>
              <a:cs typeface="Muli"/>
              <a:sym typeface="Muli"/>
            </a:endParaRPr>
          </a:p>
          <a:p>
            <a:pPr marL="0" lvl="0" indent="0" algn="ctr" rtl="0">
              <a:spcBef>
                <a:spcPts val="400"/>
              </a:spcBef>
              <a:spcAft>
                <a:spcPts val="0"/>
              </a:spcAft>
              <a:buNone/>
            </a:pPr>
            <a:r>
              <a:rPr lang="en" sz="900">
                <a:solidFill>
                  <a:schemeClr val="dk2"/>
                </a:solidFill>
                <a:latin typeface="Muli"/>
                <a:ea typeface="Muli"/>
                <a:cs typeface="Muli"/>
                <a:sym typeface="Muli"/>
              </a:rPr>
              <a:t>Blue is the colour of the clear sky and the deep sea</a:t>
            </a:r>
            <a:endParaRPr>
              <a:latin typeface="Muli"/>
              <a:ea typeface="Muli"/>
              <a:cs typeface="Muli"/>
              <a:sym typeface="Muli"/>
            </a:endParaRPr>
          </a:p>
          <a:p>
            <a:pPr marL="0" lvl="0" indent="0" algn="ctr" rtl="0">
              <a:spcBef>
                <a:spcPts val="400"/>
              </a:spcBef>
              <a:spcAft>
                <a:spcPts val="400"/>
              </a:spcAft>
              <a:buNone/>
            </a:pPr>
            <a:endParaRPr>
              <a:latin typeface="Muli"/>
              <a:ea typeface="Muli"/>
              <a:cs typeface="Muli"/>
              <a:sym typeface="Muli"/>
            </a:endParaRPr>
          </a:p>
        </p:txBody>
      </p:sp>
      <p:pic>
        <p:nvPicPr>
          <p:cNvPr id="794" name="Google Shape;794;p44"/>
          <p:cNvPicPr preferRelativeResize="0"/>
          <p:nvPr/>
        </p:nvPicPr>
        <p:blipFill rotWithShape="1">
          <a:blip r:embed="rId5">
            <a:alphaModFix/>
          </a:blip>
          <a:srcRect l="47271" t="22330" b="24940"/>
          <a:stretch/>
        </p:blipFill>
        <p:spPr>
          <a:xfrm>
            <a:off x="4793642" y="1862275"/>
            <a:ext cx="1359600" cy="1359600"/>
          </a:xfrm>
          <a:prstGeom prst="ellipse">
            <a:avLst/>
          </a:prstGeom>
          <a:noFill/>
          <a:ln>
            <a:noFill/>
          </a:ln>
        </p:spPr>
      </p:pic>
      <p:sp>
        <p:nvSpPr>
          <p:cNvPr id="795" name="Google Shape;795;p44"/>
          <p:cNvSpPr txBox="1"/>
          <p:nvPr/>
        </p:nvSpPr>
        <p:spPr>
          <a:xfrm>
            <a:off x="4798230" y="3340529"/>
            <a:ext cx="1359600" cy="670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Muli"/>
                <a:ea typeface="Muli"/>
                <a:cs typeface="Muli"/>
                <a:sym typeface="Muli"/>
              </a:rPr>
              <a:t>Ixchel Valdía</a:t>
            </a:r>
            <a:br>
              <a:rPr lang="en">
                <a:latin typeface="Muli"/>
                <a:ea typeface="Muli"/>
                <a:cs typeface="Muli"/>
                <a:sym typeface="Muli"/>
              </a:rPr>
            </a:br>
            <a:r>
              <a:rPr lang="en" sz="800">
                <a:solidFill>
                  <a:schemeClr val="dk2"/>
                </a:solidFill>
                <a:latin typeface="Muli"/>
                <a:ea typeface="Muli"/>
                <a:cs typeface="Muli"/>
                <a:sym typeface="Muli"/>
              </a:rPr>
              <a:t>JOB TITLE</a:t>
            </a:r>
            <a:endParaRPr sz="800">
              <a:solidFill>
                <a:schemeClr val="dk2"/>
              </a:solidFill>
              <a:latin typeface="Muli"/>
              <a:ea typeface="Muli"/>
              <a:cs typeface="Muli"/>
              <a:sym typeface="Muli"/>
            </a:endParaRPr>
          </a:p>
          <a:p>
            <a:pPr marL="0" lvl="0" indent="0" algn="ctr" rtl="0">
              <a:spcBef>
                <a:spcPts val="400"/>
              </a:spcBef>
              <a:spcAft>
                <a:spcPts val="0"/>
              </a:spcAft>
              <a:buNone/>
            </a:pPr>
            <a:r>
              <a:rPr lang="en" sz="900">
                <a:solidFill>
                  <a:schemeClr val="dk2"/>
                </a:solidFill>
                <a:latin typeface="Muli"/>
                <a:ea typeface="Muli"/>
                <a:cs typeface="Muli"/>
                <a:sym typeface="Muli"/>
              </a:rPr>
              <a:t>Blue is the colour of the clear sky and the deep sea</a:t>
            </a:r>
            <a:endParaRPr>
              <a:latin typeface="Muli"/>
              <a:ea typeface="Muli"/>
              <a:cs typeface="Muli"/>
              <a:sym typeface="Muli"/>
            </a:endParaRPr>
          </a:p>
          <a:p>
            <a:pPr marL="0" lvl="0" indent="0" algn="ctr" rtl="0">
              <a:spcBef>
                <a:spcPts val="400"/>
              </a:spcBef>
              <a:spcAft>
                <a:spcPts val="400"/>
              </a:spcAft>
              <a:buNone/>
            </a:pPr>
            <a:endParaRPr>
              <a:latin typeface="Muli"/>
              <a:ea typeface="Muli"/>
              <a:cs typeface="Muli"/>
              <a:sym typeface="Muli"/>
            </a:endParaRPr>
          </a:p>
        </p:txBody>
      </p:sp>
      <p:pic>
        <p:nvPicPr>
          <p:cNvPr id="796" name="Google Shape;796;p44"/>
          <p:cNvPicPr preferRelativeResize="0"/>
          <p:nvPr/>
        </p:nvPicPr>
        <p:blipFill rotWithShape="1">
          <a:blip r:embed="rId6">
            <a:alphaModFix/>
          </a:blip>
          <a:srcRect t="3926" b="29406"/>
          <a:stretch/>
        </p:blipFill>
        <p:spPr>
          <a:xfrm>
            <a:off x="6601226" y="1862275"/>
            <a:ext cx="1359600" cy="1359600"/>
          </a:xfrm>
          <a:prstGeom prst="ellipse">
            <a:avLst/>
          </a:prstGeom>
          <a:noFill/>
          <a:ln>
            <a:noFill/>
          </a:ln>
        </p:spPr>
      </p:pic>
      <p:sp>
        <p:nvSpPr>
          <p:cNvPr id="797" name="Google Shape;797;p44"/>
          <p:cNvSpPr txBox="1"/>
          <p:nvPr/>
        </p:nvSpPr>
        <p:spPr>
          <a:xfrm>
            <a:off x="6605814" y="3340529"/>
            <a:ext cx="1359600" cy="670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Muli"/>
                <a:ea typeface="Muli"/>
                <a:cs typeface="Muli"/>
                <a:sym typeface="Muli"/>
              </a:rPr>
              <a:t>Nils Årud</a:t>
            </a:r>
            <a:br>
              <a:rPr lang="en">
                <a:latin typeface="Muli"/>
                <a:ea typeface="Muli"/>
                <a:cs typeface="Muli"/>
                <a:sym typeface="Muli"/>
              </a:rPr>
            </a:br>
            <a:r>
              <a:rPr lang="en" sz="800">
                <a:solidFill>
                  <a:schemeClr val="dk2"/>
                </a:solidFill>
                <a:latin typeface="Muli"/>
                <a:ea typeface="Muli"/>
                <a:cs typeface="Muli"/>
                <a:sym typeface="Muli"/>
              </a:rPr>
              <a:t>JOB TITLE</a:t>
            </a:r>
            <a:endParaRPr sz="800">
              <a:solidFill>
                <a:schemeClr val="dk2"/>
              </a:solidFill>
              <a:latin typeface="Muli"/>
              <a:ea typeface="Muli"/>
              <a:cs typeface="Muli"/>
              <a:sym typeface="Muli"/>
            </a:endParaRPr>
          </a:p>
          <a:p>
            <a:pPr marL="0" lvl="0" indent="0" algn="ctr" rtl="0">
              <a:spcBef>
                <a:spcPts val="400"/>
              </a:spcBef>
              <a:spcAft>
                <a:spcPts val="0"/>
              </a:spcAft>
              <a:buNone/>
            </a:pPr>
            <a:r>
              <a:rPr lang="en" sz="900">
                <a:solidFill>
                  <a:schemeClr val="dk2"/>
                </a:solidFill>
                <a:latin typeface="Muli"/>
                <a:ea typeface="Muli"/>
                <a:cs typeface="Muli"/>
                <a:sym typeface="Muli"/>
              </a:rPr>
              <a:t>Blue is the colour of the clear sky and the deep sea</a:t>
            </a:r>
            <a:endParaRPr>
              <a:latin typeface="Muli"/>
              <a:ea typeface="Muli"/>
              <a:cs typeface="Muli"/>
              <a:sym typeface="Muli"/>
            </a:endParaRPr>
          </a:p>
          <a:p>
            <a:pPr marL="0" lvl="0" indent="0" algn="ctr" rtl="0">
              <a:spcBef>
                <a:spcPts val="400"/>
              </a:spcBef>
              <a:spcAft>
                <a:spcPts val="400"/>
              </a:spcAft>
              <a:buNone/>
            </a:pPr>
            <a:endParaRPr>
              <a:latin typeface="Muli"/>
              <a:ea typeface="Muli"/>
              <a:cs typeface="Muli"/>
              <a:sym typeface="Mul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45"/>
          <p:cNvSpPr txBox="1">
            <a:spLocks noGrp="1"/>
          </p:cNvSpPr>
          <p:nvPr>
            <p:ph type="title" idx="4294967295"/>
          </p:nvPr>
        </p:nvSpPr>
        <p:spPr>
          <a:xfrm>
            <a:off x="467100" y="0"/>
            <a:ext cx="82098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Competitor Matrix</a:t>
            </a:r>
            <a:endParaRPr sz="1200"/>
          </a:p>
        </p:txBody>
      </p:sp>
      <p:sp>
        <p:nvSpPr>
          <p:cNvPr id="803" name="Google Shape;803;p45"/>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5"/>
          <p:cNvGrpSpPr/>
          <p:nvPr/>
        </p:nvGrpSpPr>
        <p:grpSpPr>
          <a:xfrm>
            <a:off x="638150" y="467111"/>
            <a:ext cx="7867750" cy="4209098"/>
            <a:chOff x="638138" y="467100"/>
            <a:chExt cx="7867750" cy="4194000"/>
          </a:xfrm>
        </p:grpSpPr>
        <p:cxnSp>
          <p:nvCxnSpPr>
            <p:cNvPr id="805" name="Google Shape;805;p45"/>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06" name="Google Shape;806;p45"/>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07" name="Google Shape;807;p45"/>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08" name="Google Shape;808;p45"/>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09" name="Google Shape;809;p45"/>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0" name="Google Shape;810;p45"/>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1" name="Google Shape;811;p45"/>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2" name="Google Shape;812;p45"/>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3" name="Google Shape;813;p45"/>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4" name="Google Shape;814;p45"/>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5" name="Google Shape;815;p45"/>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6" name="Google Shape;816;p45"/>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7" name="Google Shape;817;p45"/>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8" name="Google Shape;818;p45"/>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9" name="Google Shape;819;p45"/>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0" name="Google Shape;820;p45"/>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1" name="Google Shape;821;p45"/>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2" name="Google Shape;822;p45"/>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3" name="Google Shape;823;p45"/>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4" name="Google Shape;824;p45"/>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5" name="Google Shape;825;p45"/>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6" name="Google Shape;826;p45"/>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7" name="Google Shape;827;p45"/>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8" name="Google Shape;828;p45"/>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9" name="Google Shape;829;p45"/>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30" name="Google Shape;830;p45"/>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31" name="Google Shape;831;p45"/>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32" name="Google Shape;832;p45"/>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33" name="Google Shape;833;p45"/>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34" name="Google Shape;834;p45"/>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35" name="Google Shape;835;p45"/>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36" name="Google Shape;836;p45"/>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37" name="Google Shape;837;p45"/>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38" name="Google Shape;838;p45"/>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39" name="Google Shape;839;p45"/>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40" name="Google Shape;840;p45"/>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41" name="Google Shape;841;p45"/>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42" name="Google Shape;842;p45"/>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43" name="Google Shape;843;p45"/>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44" name="Google Shape;844;p45"/>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45" name="Google Shape;845;p45"/>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46" name="Google Shape;846;p45"/>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47" name="Google Shape;847;p45"/>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48" name="Google Shape;848;p45"/>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49" name="Google Shape;849;p45"/>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50" name="Google Shape;850;p45"/>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851" name="Google Shape;851;p4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42</a:t>
            </a:fld>
            <a:endParaRPr/>
          </a:p>
        </p:txBody>
      </p:sp>
      <p:grpSp>
        <p:nvGrpSpPr>
          <p:cNvPr id="852" name="Google Shape;852;p45"/>
          <p:cNvGrpSpPr/>
          <p:nvPr/>
        </p:nvGrpSpPr>
        <p:grpSpPr>
          <a:xfrm>
            <a:off x="467107" y="642473"/>
            <a:ext cx="8209755" cy="3858239"/>
            <a:chOff x="467088" y="642474"/>
            <a:chExt cx="4194000" cy="3858239"/>
          </a:xfrm>
        </p:grpSpPr>
        <p:cxnSp>
          <p:nvCxnSpPr>
            <p:cNvPr id="853" name="Google Shape;853;p45"/>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54" name="Google Shape;854;p45"/>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55" name="Google Shape;855;p45"/>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56" name="Google Shape;856;p45"/>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57" name="Google Shape;857;p45"/>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58" name="Google Shape;858;p45"/>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59" name="Google Shape;859;p45"/>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60" name="Google Shape;860;p45"/>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61" name="Google Shape;861;p45"/>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62" name="Google Shape;862;p45"/>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63" name="Google Shape;863;p45"/>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64" name="Google Shape;864;p45"/>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65" name="Google Shape;865;p45"/>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66" name="Google Shape;866;p45"/>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67" name="Google Shape;867;p45"/>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68" name="Google Shape;868;p45"/>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69" name="Google Shape;869;p45"/>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0" name="Google Shape;870;p45"/>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1" name="Google Shape;871;p45"/>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2" name="Google Shape;872;p45"/>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3" name="Google Shape;873;p45"/>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4" name="Google Shape;874;p45"/>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875" name="Google Shape;875;p45"/>
          <p:cNvCxnSpPr/>
          <p:nvPr/>
        </p:nvCxnSpPr>
        <p:spPr>
          <a:xfrm>
            <a:off x="4572000" y="467100"/>
            <a:ext cx="0" cy="4209000"/>
          </a:xfrm>
          <a:prstGeom prst="straightConnector1">
            <a:avLst/>
          </a:prstGeom>
          <a:noFill/>
          <a:ln w="19050" cap="flat" cmpd="sng">
            <a:solidFill>
              <a:schemeClr val="dk1"/>
            </a:solidFill>
            <a:prstDash val="solid"/>
            <a:round/>
            <a:headEnd type="triangle" w="sm" len="sm"/>
            <a:tailEnd type="triangle" w="sm" len="sm"/>
          </a:ln>
        </p:spPr>
      </p:cxnSp>
      <p:cxnSp>
        <p:nvCxnSpPr>
          <p:cNvPr id="876" name="Google Shape;876;p45"/>
          <p:cNvCxnSpPr/>
          <p:nvPr/>
        </p:nvCxnSpPr>
        <p:spPr>
          <a:xfrm>
            <a:off x="467100" y="2571600"/>
            <a:ext cx="8209800" cy="0"/>
          </a:xfrm>
          <a:prstGeom prst="straightConnector1">
            <a:avLst/>
          </a:prstGeom>
          <a:noFill/>
          <a:ln w="19050" cap="flat" cmpd="sng">
            <a:solidFill>
              <a:schemeClr val="dk1"/>
            </a:solidFill>
            <a:prstDash val="solid"/>
            <a:round/>
            <a:headEnd type="triangle" w="sm" len="sm"/>
            <a:tailEnd type="triangle" w="sm" len="sm"/>
          </a:ln>
        </p:spPr>
      </p:cxnSp>
      <p:sp>
        <p:nvSpPr>
          <p:cNvPr id="877" name="Google Shape;877;p45"/>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Muli"/>
                <a:ea typeface="Muli"/>
                <a:cs typeface="Muli"/>
                <a:sym typeface="Muli"/>
              </a:rPr>
              <a:t>LOW VALUE 1</a:t>
            </a:r>
            <a:endParaRPr sz="800">
              <a:solidFill>
                <a:schemeClr val="dk1"/>
              </a:solidFill>
              <a:latin typeface="Muli"/>
              <a:ea typeface="Muli"/>
              <a:cs typeface="Muli"/>
              <a:sym typeface="Muli"/>
            </a:endParaRPr>
          </a:p>
        </p:txBody>
      </p:sp>
      <p:sp>
        <p:nvSpPr>
          <p:cNvPr id="878" name="Google Shape;878;p45"/>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Muli"/>
                <a:ea typeface="Muli"/>
                <a:cs typeface="Muli"/>
                <a:sym typeface="Muli"/>
              </a:rPr>
              <a:t>HIGH VALUE 1</a:t>
            </a:r>
            <a:endParaRPr sz="800">
              <a:solidFill>
                <a:schemeClr val="dk1"/>
              </a:solidFill>
              <a:latin typeface="Muli"/>
              <a:ea typeface="Muli"/>
              <a:cs typeface="Muli"/>
              <a:sym typeface="Muli"/>
            </a:endParaRPr>
          </a:p>
        </p:txBody>
      </p:sp>
      <p:sp>
        <p:nvSpPr>
          <p:cNvPr id="879" name="Google Shape;879;p45"/>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Muli"/>
                <a:ea typeface="Muli"/>
                <a:cs typeface="Muli"/>
                <a:sym typeface="Muli"/>
              </a:rPr>
              <a:t>LOW VALUE 2</a:t>
            </a:r>
            <a:endParaRPr sz="800">
              <a:solidFill>
                <a:schemeClr val="dk1"/>
              </a:solidFill>
              <a:latin typeface="Muli"/>
              <a:ea typeface="Muli"/>
              <a:cs typeface="Muli"/>
              <a:sym typeface="Muli"/>
            </a:endParaRPr>
          </a:p>
        </p:txBody>
      </p:sp>
      <p:sp>
        <p:nvSpPr>
          <p:cNvPr id="880" name="Google Shape;880;p45"/>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Muli"/>
                <a:ea typeface="Muli"/>
                <a:cs typeface="Muli"/>
                <a:sym typeface="Muli"/>
              </a:rPr>
              <a:t>HIGH VALUE 2</a:t>
            </a:r>
            <a:endParaRPr sz="800">
              <a:solidFill>
                <a:schemeClr val="dk1"/>
              </a:solidFill>
              <a:latin typeface="Muli"/>
              <a:ea typeface="Muli"/>
              <a:cs typeface="Muli"/>
              <a:sym typeface="Muli"/>
            </a:endParaRPr>
          </a:p>
        </p:txBody>
      </p:sp>
      <p:sp>
        <p:nvSpPr>
          <p:cNvPr id="881" name="Google Shape;881;p45"/>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Our company</a:t>
            </a:r>
            <a:endParaRPr sz="800">
              <a:solidFill>
                <a:schemeClr val="lt1"/>
              </a:solidFill>
              <a:latin typeface="Muli"/>
              <a:ea typeface="Muli"/>
              <a:cs typeface="Muli"/>
              <a:sym typeface="Muli"/>
            </a:endParaRPr>
          </a:p>
        </p:txBody>
      </p:sp>
      <p:sp>
        <p:nvSpPr>
          <p:cNvPr id="882" name="Google Shape;882;p45"/>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Muli"/>
                <a:ea typeface="Muli"/>
                <a:cs typeface="Muli"/>
                <a:sym typeface="Muli"/>
              </a:rPr>
              <a:t>Competitor</a:t>
            </a:r>
            <a:endParaRPr sz="800">
              <a:solidFill>
                <a:schemeClr val="dk1"/>
              </a:solidFill>
              <a:latin typeface="Muli"/>
              <a:ea typeface="Muli"/>
              <a:cs typeface="Muli"/>
              <a:sym typeface="Muli"/>
            </a:endParaRPr>
          </a:p>
        </p:txBody>
      </p:sp>
      <p:sp>
        <p:nvSpPr>
          <p:cNvPr id="883" name="Google Shape;883;p45"/>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Muli"/>
                <a:ea typeface="Muli"/>
                <a:cs typeface="Muli"/>
                <a:sym typeface="Muli"/>
              </a:rPr>
              <a:t>Competitor</a:t>
            </a:r>
            <a:endParaRPr sz="800">
              <a:solidFill>
                <a:schemeClr val="dk1"/>
              </a:solidFill>
              <a:latin typeface="Muli"/>
              <a:ea typeface="Muli"/>
              <a:cs typeface="Muli"/>
              <a:sym typeface="Muli"/>
            </a:endParaRPr>
          </a:p>
        </p:txBody>
      </p:sp>
      <p:sp>
        <p:nvSpPr>
          <p:cNvPr id="884" name="Google Shape;884;p45"/>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Muli"/>
                <a:ea typeface="Muli"/>
                <a:cs typeface="Muli"/>
                <a:sym typeface="Muli"/>
              </a:rPr>
              <a:t>Competitor</a:t>
            </a:r>
            <a:endParaRPr sz="800">
              <a:solidFill>
                <a:schemeClr val="dk1"/>
              </a:solidFill>
              <a:latin typeface="Muli"/>
              <a:ea typeface="Muli"/>
              <a:cs typeface="Muli"/>
              <a:sym typeface="Muli"/>
            </a:endParaRPr>
          </a:p>
        </p:txBody>
      </p:sp>
      <p:sp>
        <p:nvSpPr>
          <p:cNvPr id="885" name="Google Shape;885;p45"/>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Muli"/>
                <a:ea typeface="Muli"/>
                <a:cs typeface="Muli"/>
                <a:sym typeface="Muli"/>
              </a:rPr>
              <a:t>Competitor</a:t>
            </a:r>
            <a:endParaRPr sz="800">
              <a:solidFill>
                <a:schemeClr val="dk1"/>
              </a:solidFill>
              <a:latin typeface="Muli"/>
              <a:ea typeface="Muli"/>
              <a:cs typeface="Muli"/>
              <a:sym typeface="Muli"/>
            </a:endParaRPr>
          </a:p>
        </p:txBody>
      </p:sp>
      <p:sp>
        <p:nvSpPr>
          <p:cNvPr id="886" name="Google Shape;886;p45"/>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Muli"/>
                <a:ea typeface="Muli"/>
                <a:cs typeface="Muli"/>
                <a:sym typeface="Muli"/>
              </a:rPr>
              <a:t>Competitor</a:t>
            </a:r>
            <a:endParaRPr sz="800">
              <a:solidFill>
                <a:schemeClr val="dk1"/>
              </a:solidFill>
              <a:latin typeface="Muli"/>
              <a:ea typeface="Muli"/>
              <a:cs typeface="Muli"/>
              <a:sym typeface="Muli"/>
            </a:endParaRPr>
          </a:p>
        </p:txBody>
      </p:sp>
      <p:sp>
        <p:nvSpPr>
          <p:cNvPr id="887" name="Google Shape;887;p45"/>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Competitor</a:t>
            </a:r>
            <a:endParaRPr sz="800">
              <a:solidFill>
                <a:schemeClr val="lt1"/>
              </a:solidFill>
              <a:latin typeface="Muli"/>
              <a:ea typeface="Muli"/>
              <a:cs typeface="Muli"/>
              <a:sym typeface="Mul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46"/>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Weekly Planner</a:t>
            </a:r>
            <a:endParaRPr/>
          </a:p>
        </p:txBody>
      </p:sp>
      <p:sp>
        <p:nvSpPr>
          <p:cNvPr id="893" name="Google Shape;893;p4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43</a:t>
            </a:fld>
            <a:endParaRPr/>
          </a:p>
        </p:txBody>
      </p:sp>
      <p:graphicFrame>
        <p:nvGraphicFramePr>
          <p:cNvPr id="894" name="Google Shape;894;p46"/>
          <p:cNvGraphicFramePr/>
          <p:nvPr/>
        </p:nvGraphicFramePr>
        <p:xfrm>
          <a:off x="855300" y="1722500"/>
          <a:ext cx="7530600" cy="2986820"/>
        </p:xfrm>
        <a:graphic>
          <a:graphicData uri="http://schemas.openxmlformats.org/drawingml/2006/table">
            <a:tbl>
              <a:tblPr>
                <a:noFill/>
                <a:tableStyleId>{DA45F09D-0C3F-4549-A737-6A49AB54CD03}</a:tableStyleId>
              </a:tblPr>
              <a:tblGrid>
                <a:gridCol w="834575">
                  <a:extLst>
                    <a:ext uri="{9D8B030D-6E8A-4147-A177-3AD203B41FA5}">
                      <a16:colId xmlns:a16="http://schemas.microsoft.com/office/drawing/2014/main" val="20000"/>
                    </a:ext>
                  </a:extLst>
                </a:gridCol>
                <a:gridCol w="956575">
                  <a:extLst>
                    <a:ext uri="{9D8B030D-6E8A-4147-A177-3AD203B41FA5}">
                      <a16:colId xmlns:a16="http://schemas.microsoft.com/office/drawing/2014/main" val="20001"/>
                    </a:ext>
                  </a:extLst>
                </a:gridCol>
                <a:gridCol w="956575">
                  <a:extLst>
                    <a:ext uri="{9D8B030D-6E8A-4147-A177-3AD203B41FA5}">
                      <a16:colId xmlns:a16="http://schemas.microsoft.com/office/drawing/2014/main" val="20002"/>
                    </a:ext>
                  </a:extLst>
                </a:gridCol>
                <a:gridCol w="956575">
                  <a:extLst>
                    <a:ext uri="{9D8B030D-6E8A-4147-A177-3AD203B41FA5}">
                      <a16:colId xmlns:a16="http://schemas.microsoft.com/office/drawing/2014/main" val="20003"/>
                    </a:ext>
                  </a:extLst>
                </a:gridCol>
                <a:gridCol w="956575">
                  <a:extLst>
                    <a:ext uri="{9D8B030D-6E8A-4147-A177-3AD203B41FA5}">
                      <a16:colId xmlns:a16="http://schemas.microsoft.com/office/drawing/2014/main" val="20004"/>
                    </a:ext>
                  </a:extLst>
                </a:gridCol>
                <a:gridCol w="956575">
                  <a:extLst>
                    <a:ext uri="{9D8B030D-6E8A-4147-A177-3AD203B41FA5}">
                      <a16:colId xmlns:a16="http://schemas.microsoft.com/office/drawing/2014/main" val="20005"/>
                    </a:ext>
                  </a:extLst>
                </a:gridCol>
                <a:gridCol w="956575">
                  <a:extLst>
                    <a:ext uri="{9D8B030D-6E8A-4147-A177-3AD203B41FA5}">
                      <a16:colId xmlns:a16="http://schemas.microsoft.com/office/drawing/2014/main" val="20006"/>
                    </a:ext>
                  </a:extLst>
                </a:gridCol>
                <a:gridCol w="956575">
                  <a:extLst>
                    <a:ext uri="{9D8B030D-6E8A-4147-A177-3AD203B41FA5}">
                      <a16:colId xmlns:a16="http://schemas.microsoft.com/office/drawing/2014/main" val="20007"/>
                    </a:ext>
                  </a:extLst>
                </a:gridCol>
              </a:tblGrid>
              <a:tr h="235525">
                <a:tc>
                  <a:txBody>
                    <a:bodyPr/>
                    <a:lstStyle/>
                    <a:p>
                      <a:pPr marL="0" lvl="0" indent="0" algn="r" rtl="0">
                        <a:spcBef>
                          <a:spcPts val="0"/>
                        </a:spcBef>
                        <a:spcAft>
                          <a:spcPts val="0"/>
                        </a:spcAft>
                        <a:buNone/>
                      </a:pPr>
                      <a:endParaRPr sz="800">
                        <a:solidFill>
                          <a:schemeClr val="dk2"/>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SUNDAY</a:t>
                      </a:r>
                      <a:endParaRPr sz="700">
                        <a:solidFill>
                          <a:schemeClr val="lt1"/>
                        </a:solidFill>
                        <a:latin typeface="Muli"/>
                        <a:ea typeface="Muli"/>
                        <a:cs typeface="Muli"/>
                        <a:sym typeface="Muli"/>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MONDAY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TUESDAY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WEDNESDAY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THURSDAY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FRIDAY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SATURDAY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3150">
                <a:tc>
                  <a:txBody>
                    <a:bodyPr/>
                    <a:lstStyle/>
                    <a:p>
                      <a:pPr marL="0" lvl="0" indent="0" algn="r" rtl="0">
                        <a:spcBef>
                          <a:spcPts val="0"/>
                        </a:spcBef>
                        <a:spcAft>
                          <a:spcPts val="0"/>
                        </a:spcAft>
                        <a:buNone/>
                      </a:pPr>
                      <a:r>
                        <a:rPr lang="en" sz="800">
                          <a:solidFill>
                            <a:schemeClr val="dk2"/>
                          </a:solidFill>
                          <a:latin typeface="Muli"/>
                          <a:ea typeface="Muli"/>
                          <a:cs typeface="Muli"/>
                          <a:sym typeface="Muli"/>
                        </a:rPr>
                        <a:t>09:00 - 09:45</a:t>
                      </a:r>
                      <a:endParaRPr sz="800">
                        <a:solidFill>
                          <a:schemeClr val="dk2"/>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3150">
                <a:tc>
                  <a:txBody>
                    <a:bodyPr/>
                    <a:lstStyle/>
                    <a:p>
                      <a:pPr marL="0" lvl="0" indent="0" algn="r" rtl="0">
                        <a:spcBef>
                          <a:spcPts val="0"/>
                        </a:spcBef>
                        <a:spcAft>
                          <a:spcPts val="0"/>
                        </a:spcAft>
                        <a:buNone/>
                      </a:pPr>
                      <a:r>
                        <a:rPr lang="en" sz="800">
                          <a:solidFill>
                            <a:schemeClr val="dk2"/>
                          </a:solidFill>
                          <a:latin typeface="Muli"/>
                          <a:ea typeface="Muli"/>
                          <a:cs typeface="Muli"/>
                          <a:sym typeface="Muli"/>
                        </a:rPr>
                        <a:t>10:00 - 10:45</a:t>
                      </a:r>
                      <a:endParaRPr sz="800">
                        <a:solidFill>
                          <a:schemeClr val="dk2"/>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3150">
                <a:tc>
                  <a:txBody>
                    <a:bodyPr/>
                    <a:lstStyle/>
                    <a:p>
                      <a:pPr marL="0" lvl="0" indent="0" algn="r" rtl="0">
                        <a:spcBef>
                          <a:spcPts val="0"/>
                        </a:spcBef>
                        <a:spcAft>
                          <a:spcPts val="0"/>
                        </a:spcAft>
                        <a:buNone/>
                      </a:pPr>
                      <a:r>
                        <a:rPr lang="en" sz="800">
                          <a:solidFill>
                            <a:schemeClr val="dk2"/>
                          </a:solidFill>
                          <a:latin typeface="Muli"/>
                          <a:ea typeface="Muli"/>
                          <a:cs typeface="Muli"/>
                          <a:sym typeface="Muli"/>
                        </a:rPr>
                        <a:t>11:00 - 11:45</a:t>
                      </a:r>
                      <a:endParaRPr sz="800">
                        <a:solidFill>
                          <a:schemeClr val="dk2"/>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3150">
                <a:tc>
                  <a:txBody>
                    <a:bodyPr/>
                    <a:lstStyle/>
                    <a:p>
                      <a:pPr marL="0" lvl="0" indent="0" algn="r" rtl="0">
                        <a:spcBef>
                          <a:spcPts val="0"/>
                        </a:spcBef>
                        <a:spcAft>
                          <a:spcPts val="0"/>
                        </a:spcAft>
                        <a:buNone/>
                      </a:pPr>
                      <a:r>
                        <a:rPr lang="en" sz="800">
                          <a:solidFill>
                            <a:schemeClr val="dk2"/>
                          </a:solidFill>
                          <a:latin typeface="Muli"/>
                          <a:ea typeface="Muli"/>
                          <a:cs typeface="Muli"/>
                          <a:sym typeface="Muli"/>
                        </a:rPr>
                        <a:t>12:00 - 13:15</a:t>
                      </a:r>
                      <a:endParaRPr sz="800">
                        <a:solidFill>
                          <a:schemeClr val="dk2"/>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 Free time</a:t>
                      </a:r>
                      <a:endParaRPr sz="800">
                        <a:solidFill>
                          <a:schemeClr val="dk1"/>
                        </a:solidFill>
                        <a:latin typeface="Muli"/>
                        <a:ea typeface="Muli"/>
                        <a:cs typeface="Muli"/>
                        <a:sym typeface="Muli"/>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 Free time</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 Free time</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 Free time</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 Free time</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 Free time</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 Free time</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83150">
                <a:tc>
                  <a:txBody>
                    <a:bodyPr/>
                    <a:lstStyle/>
                    <a:p>
                      <a:pPr marL="0" lvl="0" indent="0" algn="r" rtl="0">
                        <a:spcBef>
                          <a:spcPts val="0"/>
                        </a:spcBef>
                        <a:spcAft>
                          <a:spcPts val="0"/>
                        </a:spcAft>
                        <a:buNone/>
                      </a:pPr>
                      <a:r>
                        <a:rPr lang="en" sz="800">
                          <a:solidFill>
                            <a:schemeClr val="dk2"/>
                          </a:solidFill>
                          <a:latin typeface="Muli"/>
                          <a:ea typeface="Muli"/>
                          <a:cs typeface="Muli"/>
                          <a:sym typeface="Muli"/>
                        </a:rPr>
                        <a:t>13:30 - 14:15</a:t>
                      </a:r>
                      <a:endParaRPr sz="800">
                        <a:solidFill>
                          <a:schemeClr val="dk2"/>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83150">
                <a:tc>
                  <a:txBody>
                    <a:bodyPr/>
                    <a:lstStyle/>
                    <a:p>
                      <a:pPr marL="0" lvl="0" indent="0" algn="r" rtl="0">
                        <a:spcBef>
                          <a:spcPts val="0"/>
                        </a:spcBef>
                        <a:spcAft>
                          <a:spcPts val="0"/>
                        </a:spcAft>
                        <a:buNone/>
                      </a:pPr>
                      <a:r>
                        <a:rPr lang="en" sz="800">
                          <a:solidFill>
                            <a:schemeClr val="dk2"/>
                          </a:solidFill>
                          <a:latin typeface="Muli"/>
                          <a:ea typeface="Muli"/>
                          <a:cs typeface="Muli"/>
                          <a:sym typeface="Muli"/>
                        </a:rPr>
                        <a:t>14:30 - 15:15</a:t>
                      </a:r>
                      <a:endParaRPr sz="800">
                        <a:solidFill>
                          <a:schemeClr val="dk2"/>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83150">
                <a:tc>
                  <a:txBody>
                    <a:bodyPr/>
                    <a:lstStyle/>
                    <a:p>
                      <a:pPr marL="0" lvl="0" indent="0" algn="r" rtl="0">
                        <a:spcBef>
                          <a:spcPts val="0"/>
                        </a:spcBef>
                        <a:spcAft>
                          <a:spcPts val="0"/>
                        </a:spcAft>
                        <a:buNone/>
                      </a:pPr>
                      <a:r>
                        <a:rPr lang="en" sz="800">
                          <a:solidFill>
                            <a:schemeClr val="dk2"/>
                          </a:solidFill>
                          <a:latin typeface="Muli"/>
                          <a:ea typeface="Muli"/>
                          <a:cs typeface="Muli"/>
                          <a:sym typeface="Muli"/>
                        </a:rPr>
                        <a:t>15:30 - 16:15</a:t>
                      </a:r>
                      <a:endParaRPr sz="800">
                        <a:solidFill>
                          <a:schemeClr val="dk2"/>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rgbClr val="3393E2"/>
            </a:gs>
            <a:gs pos="100000">
              <a:srgbClr val="00E2C7"/>
            </a:gs>
          </a:gsLst>
          <a:lin ang="6982063" scaled="0"/>
        </a:gradFill>
        <a:effectLst/>
      </p:bgPr>
    </p:bg>
    <p:spTree>
      <p:nvGrpSpPr>
        <p:cNvPr id="1" name="Shape 898"/>
        <p:cNvGrpSpPr/>
        <p:nvPr/>
      </p:nvGrpSpPr>
      <p:grpSpPr>
        <a:xfrm>
          <a:off x="0" y="0"/>
          <a:ext cx="0" cy="0"/>
          <a:chOff x="0" y="0"/>
          <a:chExt cx="0" cy="0"/>
        </a:xfrm>
      </p:grpSpPr>
      <p:grpSp>
        <p:nvGrpSpPr>
          <p:cNvPr id="899" name="Google Shape;899;p47"/>
          <p:cNvGrpSpPr/>
          <p:nvPr/>
        </p:nvGrpSpPr>
        <p:grpSpPr>
          <a:xfrm>
            <a:off x="954301" y="809074"/>
            <a:ext cx="286156" cy="361899"/>
            <a:chOff x="584925" y="238125"/>
            <a:chExt cx="415200" cy="525100"/>
          </a:xfrm>
        </p:grpSpPr>
        <p:sp>
          <p:nvSpPr>
            <p:cNvPr id="900" name="Google Shape;900;p47"/>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47"/>
          <p:cNvGrpSpPr/>
          <p:nvPr/>
        </p:nvGrpSpPr>
        <p:grpSpPr>
          <a:xfrm>
            <a:off x="1408760" y="861660"/>
            <a:ext cx="306367" cy="255038"/>
            <a:chOff x="1244325" y="314425"/>
            <a:chExt cx="444525" cy="370050"/>
          </a:xfrm>
        </p:grpSpPr>
        <p:sp>
          <p:nvSpPr>
            <p:cNvPr id="907" name="Google Shape;907;p47"/>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7"/>
          <p:cNvGrpSpPr/>
          <p:nvPr/>
        </p:nvGrpSpPr>
        <p:grpSpPr>
          <a:xfrm>
            <a:off x="1880069" y="860402"/>
            <a:ext cx="292910" cy="257554"/>
            <a:chOff x="1928175" y="312600"/>
            <a:chExt cx="425000" cy="373700"/>
          </a:xfrm>
        </p:grpSpPr>
        <p:sp>
          <p:nvSpPr>
            <p:cNvPr id="910" name="Google Shape;910;p47"/>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2" name="Google Shape;912;p47"/>
          <p:cNvSpPr/>
          <p:nvPr/>
        </p:nvSpPr>
        <p:spPr>
          <a:xfrm>
            <a:off x="2371223" y="851156"/>
            <a:ext cx="239876" cy="276059"/>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2852216" y="85200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4" name="Google Shape;914;p47"/>
          <p:cNvGrpSpPr/>
          <p:nvPr/>
        </p:nvGrpSpPr>
        <p:grpSpPr>
          <a:xfrm>
            <a:off x="3251905" y="846945"/>
            <a:ext cx="336674" cy="284485"/>
            <a:chOff x="3918650" y="293075"/>
            <a:chExt cx="488500" cy="412775"/>
          </a:xfrm>
        </p:grpSpPr>
        <p:sp>
          <p:nvSpPr>
            <p:cNvPr id="915" name="Google Shape;915;p47"/>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47"/>
          <p:cNvGrpSpPr/>
          <p:nvPr/>
        </p:nvGrpSpPr>
        <p:grpSpPr>
          <a:xfrm>
            <a:off x="3746354" y="825477"/>
            <a:ext cx="276921" cy="327404"/>
            <a:chOff x="4636075" y="261925"/>
            <a:chExt cx="401800" cy="475050"/>
          </a:xfrm>
        </p:grpSpPr>
        <p:sp>
          <p:nvSpPr>
            <p:cNvPr id="919" name="Google Shape;919;p47"/>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3" name="Google Shape;923;p47"/>
          <p:cNvSpPr/>
          <p:nvPr/>
        </p:nvSpPr>
        <p:spPr>
          <a:xfrm>
            <a:off x="4190862" y="850726"/>
            <a:ext cx="317308" cy="276921"/>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47"/>
          <p:cNvGrpSpPr/>
          <p:nvPr/>
        </p:nvGrpSpPr>
        <p:grpSpPr>
          <a:xfrm>
            <a:off x="4675085" y="852838"/>
            <a:ext cx="277748" cy="272268"/>
            <a:chOff x="5983625" y="301625"/>
            <a:chExt cx="403000" cy="395050"/>
          </a:xfrm>
        </p:grpSpPr>
        <p:sp>
          <p:nvSpPr>
            <p:cNvPr id="925" name="Google Shape;925;p47"/>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7"/>
          <p:cNvGrpSpPr/>
          <p:nvPr/>
        </p:nvGrpSpPr>
        <p:grpSpPr>
          <a:xfrm>
            <a:off x="5141760" y="850719"/>
            <a:ext cx="273543" cy="273130"/>
            <a:chOff x="6660750" y="298550"/>
            <a:chExt cx="396900" cy="396300"/>
          </a:xfrm>
        </p:grpSpPr>
        <p:sp>
          <p:nvSpPr>
            <p:cNvPr id="946" name="Google Shape;946;p47"/>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47"/>
          <p:cNvGrpSpPr/>
          <p:nvPr/>
        </p:nvGrpSpPr>
        <p:grpSpPr>
          <a:xfrm>
            <a:off x="954301" y="1280797"/>
            <a:ext cx="286156" cy="346340"/>
            <a:chOff x="584925" y="922575"/>
            <a:chExt cx="415200" cy="502525"/>
          </a:xfrm>
        </p:grpSpPr>
        <p:sp>
          <p:nvSpPr>
            <p:cNvPr id="949" name="Google Shape;949;p47"/>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47"/>
          <p:cNvGrpSpPr/>
          <p:nvPr/>
        </p:nvGrpSpPr>
        <p:grpSpPr>
          <a:xfrm>
            <a:off x="1410448" y="1272802"/>
            <a:ext cx="303007" cy="361072"/>
            <a:chOff x="1246775" y="910975"/>
            <a:chExt cx="439650" cy="523900"/>
          </a:xfrm>
        </p:grpSpPr>
        <p:sp>
          <p:nvSpPr>
            <p:cNvPr id="953" name="Google Shape;953;p47"/>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47"/>
          <p:cNvGrpSpPr/>
          <p:nvPr/>
        </p:nvGrpSpPr>
        <p:grpSpPr>
          <a:xfrm>
            <a:off x="1878811" y="1330867"/>
            <a:ext cx="295426" cy="245769"/>
            <a:chOff x="1926350" y="995225"/>
            <a:chExt cx="428650" cy="356600"/>
          </a:xfrm>
        </p:grpSpPr>
        <p:sp>
          <p:nvSpPr>
            <p:cNvPr id="957" name="Google Shape;957;p47"/>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47"/>
          <p:cNvSpPr/>
          <p:nvPr/>
        </p:nvSpPr>
        <p:spPr>
          <a:xfrm>
            <a:off x="2346808" y="1310265"/>
            <a:ext cx="288706" cy="287017"/>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811827" y="1324583"/>
            <a:ext cx="287844" cy="258398"/>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3280620" y="1326685"/>
            <a:ext cx="279436" cy="25417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3754462" y="13292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5" name="Google Shape;965;p47"/>
          <p:cNvGrpSpPr/>
          <p:nvPr/>
        </p:nvGrpSpPr>
        <p:grpSpPr>
          <a:xfrm>
            <a:off x="4205464" y="1312362"/>
            <a:ext cx="287844" cy="288258"/>
            <a:chOff x="5302225" y="968375"/>
            <a:chExt cx="417650" cy="418250"/>
          </a:xfrm>
        </p:grpSpPr>
        <p:sp>
          <p:nvSpPr>
            <p:cNvPr id="966" name="Google Shape;966;p47"/>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47"/>
          <p:cNvGrpSpPr/>
          <p:nvPr/>
        </p:nvGrpSpPr>
        <p:grpSpPr>
          <a:xfrm>
            <a:off x="4635525" y="1279953"/>
            <a:ext cx="356868" cy="347598"/>
            <a:chOff x="5926225" y="921350"/>
            <a:chExt cx="517800" cy="504350"/>
          </a:xfrm>
        </p:grpSpPr>
        <p:sp>
          <p:nvSpPr>
            <p:cNvPr id="969" name="Google Shape;969;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47"/>
          <p:cNvGrpSpPr/>
          <p:nvPr/>
        </p:nvGrpSpPr>
        <p:grpSpPr>
          <a:xfrm>
            <a:off x="5111883" y="1286689"/>
            <a:ext cx="333297" cy="334141"/>
            <a:chOff x="6617400" y="931125"/>
            <a:chExt cx="483600" cy="484825"/>
          </a:xfrm>
        </p:grpSpPr>
        <p:sp>
          <p:nvSpPr>
            <p:cNvPr id="972" name="Google Shape;972;p47"/>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47"/>
          <p:cNvGrpSpPr/>
          <p:nvPr/>
        </p:nvGrpSpPr>
        <p:grpSpPr>
          <a:xfrm>
            <a:off x="936623" y="1805536"/>
            <a:ext cx="321512" cy="225575"/>
            <a:chOff x="559275" y="1683950"/>
            <a:chExt cx="466500" cy="327300"/>
          </a:xfrm>
        </p:grpSpPr>
        <p:sp>
          <p:nvSpPr>
            <p:cNvPr id="975" name="Google Shape;975;p47"/>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47"/>
          <p:cNvGrpSpPr/>
          <p:nvPr/>
        </p:nvGrpSpPr>
        <p:grpSpPr>
          <a:xfrm>
            <a:off x="1401196" y="1760945"/>
            <a:ext cx="321512" cy="314775"/>
            <a:chOff x="1233350" y="1619250"/>
            <a:chExt cx="466500" cy="456725"/>
          </a:xfrm>
        </p:grpSpPr>
        <p:sp>
          <p:nvSpPr>
            <p:cNvPr id="978" name="Google Shape;978;p47"/>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7"/>
          <p:cNvGrpSpPr/>
          <p:nvPr/>
        </p:nvGrpSpPr>
        <p:grpSpPr>
          <a:xfrm>
            <a:off x="1875865" y="1767665"/>
            <a:ext cx="301318" cy="301318"/>
            <a:chOff x="1922075" y="1629000"/>
            <a:chExt cx="437200" cy="437200"/>
          </a:xfrm>
        </p:grpSpPr>
        <p:sp>
          <p:nvSpPr>
            <p:cNvPr id="983" name="Google Shape;983;p47"/>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47"/>
          <p:cNvGrpSpPr/>
          <p:nvPr/>
        </p:nvGrpSpPr>
        <p:grpSpPr>
          <a:xfrm>
            <a:off x="2339180" y="1766407"/>
            <a:ext cx="303834" cy="303834"/>
            <a:chOff x="2594325" y="1627175"/>
            <a:chExt cx="440850" cy="440850"/>
          </a:xfrm>
        </p:grpSpPr>
        <p:sp>
          <p:nvSpPr>
            <p:cNvPr id="986" name="Google Shape;986;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9" name="Google Shape;989;p47"/>
          <p:cNvSpPr/>
          <p:nvPr/>
        </p:nvSpPr>
        <p:spPr>
          <a:xfrm>
            <a:off x="2817289" y="1779918"/>
            <a:ext cx="276921" cy="27690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7"/>
          <p:cNvGrpSpPr/>
          <p:nvPr/>
        </p:nvGrpSpPr>
        <p:grpSpPr>
          <a:xfrm>
            <a:off x="3296944" y="1743681"/>
            <a:ext cx="246596" cy="349287"/>
            <a:chOff x="3984000" y="1594200"/>
            <a:chExt cx="357800" cy="506800"/>
          </a:xfrm>
        </p:grpSpPr>
        <p:sp>
          <p:nvSpPr>
            <p:cNvPr id="991" name="Google Shape;991;p47"/>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47"/>
          <p:cNvGrpSpPr/>
          <p:nvPr/>
        </p:nvGrpSpPr>
        <p:grpSpPr>
          <a:xfrm>
            <a:off x="3722370" y="1818580"/>
            <a:ext cx="324889" cy="199489"/>
            <a:chOff x="4601275" y="1702875"/>
            <a:chExt cx="471400" cy="289450"/>
          </a:xfrm>
        </p:grpSpPr>
        <p:sp>
          <p:nvSpPr>
            <p:cNvPr id="994" name="Google Shape;994;p47"/>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7"/>
          <p:cNvGrpSpPr/>
          <p:nvPr/>
        </p:nvGrpSpPr>
        <p:grpSpPr>
          <a:xfrm>
            <a:off x="4202518" y="1769767"/>
            <a:ext cx="293737" cy="297114"/>
            <a:chOff x="5297950" y="1632050"/>
            <a:chExt cx="426200" cy="431100"/>
          </a:xfrm>
        </p:grpSpPr>
        <p:sp>
          <p:nvSpPr>
            <p:cNvPr id="1000" name="Google Shape;1000;p47"/>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7"/>
          <p:cNvGrpSpPr/>
          <p:nvPr/>
        </p:nvGrpSpPr>
        <p:grpSpPr>
          <a:xfrm>
            <a:off x="4666246" y="1760945"/>
            <a:ext cx="295426" cy="314775"/>
            <a:chOff x="5970800" y="1619250"/>
            <a:chExt cx="428650" cy="456725"/>
          </a:xfrm>
        </p:grpSpPr>
        <p:sp>
          <p:nvSpPr>
            <p:cNvPr id="1003" name="Google Shape;1003;p47"/>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7"/>
          <p:cNvGrpSpPr/>
          <p:nvPr/>
        </p:nvGrpSpPr>
        <p:grpSpPr>
          <a:xfrm>
            <a:off x="5117362" y="1757155"/>
            <a:ext cx="331178" cy="302145"/>
            <a:chOff x="6625350" y="1613750"/>
            <a:chExt cx="480525" cy="438400"/>
          </a:xfrm>
        </p:grpSpPr>
        <p:sp>
          <p:nvSpPr>
            <p:cNvPr id="1009" name="Google Shape;1009;p47"/>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47"/>
          <p:cNvGrpSpPr/>
          <p:nvPr/>
        </p:nvGrpSpPr>
        <p:grpSpPr>
          <a:xfrm>
            <a:off x="972393" y="2248658"/>
            <a:ext cx="249973" cy="268495"/>
            <a:chOff x="611175" y="2326900"/>
            <a:chExt cx="362700" cy="389575"/>
          </a:xfrm>
        </p:grpSpPr>
        <p:sp>
          <p:nvSpPr>
            <p:cNvPr id="1015" name="Google Shape;1015;p4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9" name="Google Shape;1019;p47"/>
          <p:cNvSpPr/>
          <p:nvPr/>
        </p:nvSpPr>
        <p:spPr>
          <a:xfrm>
            <a:off x="1430260" y="2251226"/>
            <a:ext cx="263447" cy="263447"/>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1894849" y="2251226"/>
            <a:ext cx="263447" cy="263447"/>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2359438" y="2251226"/>
            <a:ext cx="263447" cy="263447"/>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47"/>
          <p:cNvGrpSpPr/>
          <p:nvPr/>
        </p:nvGrpSpPr>
        <p:grpSpPr>
          <a:xfrm>
            <a:off x="2885388" y="2205738"/>
            <a:ext cx="140562" cy="350975"/>
            <a:chOff x="3386850" y="2264625"/>
            <a:chExt cx="203950" cy="509250"/>
          </a:xfrm>
        </p:grpSpPr>
        <p:sp>
          <p:nvSpPr>
            <p:cNvPr id="1023" name="Google Shape;1023;p47"/>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47"/>
          <p:cNvGrpSpPr/>
          <p:nvPr/>
        </p:nvGrpSpPr>
        <p:grpSpPr>
          <a:xfrm>
            <a:off x="3827163" y="2250346"/>
            <a:ext cx="115303" cy="261758"/>
            <a:chOff x="4753325" y="2329350"/>
            <a:chExt cx="167300" cy="379800"/>
          </a:xfrm>
        </p:grpSpPr>
        <p:sp>
          <p:nvSpPr>
            <p:cNvPr id="1026" name="Google Shape;1026;p47"/>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47"/>
          <p:cNvGrpSpPr/>
          <p:nvPr/>
        </p:nvGrpSpPr>
        <p:grpSpPr>
          <a:xfrm>
            <a:off x="3360471" y="2207409"/>
            <a:ext cx="119542" cy="347615"/>
            <a:chOff x="4076175" y="2267050"/>
            <a:chExt cx="173450" cy="504375"/>
          </a:xfrm>
        </p:grpSpPr>
        <p:sp>
          <p:nvSpPr>
            <p:cNvPr id="1029" name="Google Shape;1029;p47"/>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1" name="Google Shape;1031;p47"/>
          <p:cNvSpPr/>
          <p:nvPr/>
        </p:nvSpPr>
        <p:spPr>
          <a:xfrm>
            <a:off x="4217793" y="2244075"/>
            <a:ext cx="263447" cy="27774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47"/>
          <p:cNvGrpSpPr/>
          <p:nvPr/>
        </p:nvGrpSpPr>
        <p:grpSpPr>
          <a:xfrm>
            <a:off x="4669193" y="2249071"/>
            <a:ext cx="289533" cy="267651"/>
            <a:chOff x="5975075" y="2327500"/>
            <a:chExt cx="420100" cy="388350"/>
          </a:xfrm>
        </p:grpSpPr>
        <p:sp>
          <p:nvSpPr>
            <p:cNvPr id="1033" name="Google Shape;1033;p4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7"/>
          <p:cNvGrpSpPr/>
          <p:nvPr/>
        </p:nvGrpSpPr>
        <p:grpSpPr>
          <a:xfrm>
            <a:off x="5189728" y="2241076"/>
            <a:ext cx="177607" cy="289533"/>
            <a:chOff x="6730350" y="2315900"/>
            <a:chExt cx="257700" cy="420100"/>
          </a:xfrm>
        </p:grpSpPr>
        <p:sp>
          <p:nvSpPr>
            <p:cNvPr id="1036" name="Google Shape;1036;p4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47"/>
          <p:cNvGrpSpPr/>
          <p:nvPr/>
        </p:nvGrpSpPr>
        <p:grpSpPr>
          <a:xfrm>
            <a:off x="1052340" y="2683353"/>
            <a:ext cx="90078" cy="328249"/>
            <a:chOff x="727175" y="2957625"/>
            <a:chExt cx="130700" cy="476275"/>
          </a:xfrm>
        </p:grpSpPr>
        <p:sp>
          <p:nvSpPr>
            <p:cNvPr id="1042" name="Google Shape;1042;p47"/>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47"/>
          <p:cNvSpPr/>
          <p:nvPr/>
        </p:nvSpPr>
        <p:spPr>
          <a:xfrm>
            <a:off x="1888542" y="2670377"/>
            <a:ext cx="276059" cy="354335"/>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1459724" y="26703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 name="Google Shape;1046;p47"/>
          <p:cNvGrpSpPr/>
          <p:nvPr/>
        </p:nvGrpSpPr>
        <p:grpSpPr>
          <a:xfrm>
            <a:off x="2331599" y="2693864"/>
            <a:ext cx="318996" cy="307211"/>
            <a:chOff x="2583325" y="2972875"/>
            <a:chExt cx="462850" cy="445750"/>
          </a:xfrm>
        </p:grpSpPr>
        <p:sp>
          <p:nvSpPr>
            <p:cNvPr id="1047" name="Google Shape;1047;p47"/>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7"/>
          <p:cNvGrpSpPr/>
          <p:nvPr/>
        </p:nvGrpSpPr>
        <p:grpSpPr>
          <a:xfrm>
            <a:off x="2785230" y="2739747"/>
            <a:ext cx="340878" cy="215461"/>
            <a:chOff x="3241525" y="3039450"/>
            <a:chExt cx="494600" cy="312625"/>
          </a:xfrm>
        </p:grpSpPr>
        <p:sp>
          <p:nvSpPr>
            <p:cNvPr id="1050" name="Google Shape;1050;p47"/>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7"/>
          <p:cNvSpPr/>
          <p:nvPr/>
        </p:nvSpPr>
        <p:spPr>
          <a:xfrm>
            <a:off x="3738472" y="2701099"/>
            <a:ext cx="292910" cy="292893"/>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7"/>
          <p:cNvGrpSpPr/>
          <p:nvPr/>
        </p:nvGrpSpPr>
        <p:grpSpPr>
          <a:xfrm>
            <a:off x="4173055" y="2717021"/>
            <a:ext cx="352664" cy="260914"/>
            <a:chOff x="5255200" y="3006475"/>
            <a:chExt cx="511700" cy="378575"/>
          </a:xfrm>
        </p:grpSpPr>
        <p:sp>
          <p:nvSpPr>
            <p:cNvPr id="1054" name="Google Shape;1054;p47"/>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47"/>
          <p:cNvGrpSpPr/>
          <p:nvPr/>
        </p:nvGrpSpPr>
        <p:grpSpPr>
          <a:xfrm>
            <a:off x="3277577" y="2701875"/>
            <a:ext cx="285329" cy="291204"/>
            <a:chOff x="3955900" y="2984500"/>
            <a:chExt cx="414000" cy="422525"/>
          </a:xfrm>
        </p:grpSpPr>
        <p:sp>
          <p:nvSpPr>
            <p:cNvPr id="1057" name="Google Shape;1057;p47"/>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47"/>
          <p:cNvSpPr/>
          <p:nvPr/>
        </p:nvSpPr>
        <p:spPr>
          <a:xfrm>
            <a:off x="939583" y="3186725"/>
            <a:ext cx="318979" cy="250817"/>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4703007" y="2687625"/>
            <a:ext cx="222198" cy="319840"/>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2" name="Google Shape;1062;p47"/>
          <p:cNvGrpSpPr/>
          <p:nvPr/>
        </p:nvGrpSpPr>
        <p:grpSpPr>
          <a:xfrm>
            <a:off x="5169535" y="2697654"/>
            <a:ext cx="217994" cy="309744"/>
            <a:chOff x="6701050" y="2978375"/>
            <a:chExt cx="316300" cy="449425"/>
          </a:xfrm>
        </p:grpSpPr>
        <p:sp>
          <p:nvSpPr>
            <p:cNvPr id="1063" name="Google Shape;1063;p47"/>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47"/>
          <p:cNvGrpSpPr/>
          <p:nvPr/>
        </p:nvGrpSpPr>
        <p:grpSpPr>
          <a:xfrm>
            <a:off x="1406658" y="3207679"/>
            <a:ext cx="310588" cy="208741"/>
            <a:chOff x="1241275" y="3718400"/>
            <a:chExt cx="450650" cy="302875"/>
          </a:xfrm>
        </p:grpSpPr>
        <p:sp>
          <p:nvSpPr>
            <p:cNvPr id="1066" name="Google Shape;1066;p47"/>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7"/>
          <p:cNvGrpSpPr/>
          <p:nvPr/>
        </p:nvGrpSpPr>
        <p:grpSpPr>
          <a:xfrm>
            <a:off x="1875452" y="3191690"/>
            <a:ext cx="302145" cy="241134"/>
            <a:chOff x="1921475" y="3695200"/>
            <a:chExt cx="438400" cy="349875"/>
          </a:xfrm>
        </p:grpSpPr>
        <p:sp>
          <p:nvSpPr>
            <p:cNvPr id="1071" name="Google Shape;1071;p47"/>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7"/>
          <p:cNvGrpSpPr/>
          <p:nvPr/>
        </p:nvGrpSpPr>
        <p:grpSpPr>
          <a:xfrm>
            <a:off x="2342970" y="3187899"/>
            <a:ext cx="296253" cy="248302"/>
            <a:chOff x="2599825" y="3689700"/>
            <a:chExt cx="429850" cy="360275"/>
          </a:xfrm>
        </p:grpSpPr>
        <p:sp>
          <p:nvSpPr>
            <p:cNvPr id="1075" name="Google Shape;1075;p47"/>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7"/>
          <p:cNvGrpSpPr/>
          <p:nvPr/>
        </p:nvGrpSpPr>
        <p:grpSpPr>
          <a:xfrm>
            <a:off x="2821844" y="3162227"/>
            <a:ext cx="267651" cy="279436"/>
            <a:chOff x="3294650" y="3652450"/>
            <a:chExt cx="388350" cy="405450"/>
          </a:xfrm>
        </p:grpSpPr>
        <p:sp>
          <p:nvSpPr>
            <p:cNvPr id="1078" name="Google Shape;1078;p47"/>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47"/>
          <p:cNvGrpSpPr/>
          <p:nvPr/>
        </p:nvGrpSpPr>
        <p:grpSpPr>
          <a:xfrm>
            <a:off x="3264121" y="3197583"/>
            <a:ext cx="312242" cy="228935"/>
            <a:chOff x="3936375" y="3703750"/>
            <a:chExt cx="453050" cy="332175"/>
          </a:xfrm>
        </p:grpSpPr>
        <p:sp>
          <p:nvSpPr>
            <p:cNvPr id="1082" name="Google Shape;1082;p47"/>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47"/>
          <p:cNvGrpSpPr/>
          <p:nvPr/>
        </p:nvGrpSpPr>
        <p:grpSpPr>
          <a:xfrm>
            <a:off x="3728693" y="3197583"/>
            <a:ext cx="312242" cy="228935"/>
            <a:chOff x="4610450" y="3703750"/>
            <a:chExt cx="453050" cy="332175"/>
          </a:xfrm>
        </p:grpSpPr>
        <p:sp>
          <p:nvSpPr>
            <p:cNvPr id="1088" name="Google Shape;1088;p47"/>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47"/>
          <p:cNvGrpSpPr/>
          <p:nvPr/>
        </p:nvGrpSpPr>
        <p:grpSpPr>
          <a:xfrm>
            <a:off x="4204207" y="3174443"/>
            <a:ext cx="290360" cy="275215"/>
            <a:chOff x="5300400" y="3670175"/>
            <a:chExt cx="421300" cy="399325"/>
          </a:xfrm>
        </p:grpSpPr>
        <p:sp>
          <p:nvSpPr>
            <p:cNvPr id="1091" name="Google Shape;1091;p47"/>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47"/>
          <p:cNvSpPr/>
          <p:nvPr/>
        </p:nvSpPr>
        <p:spPr>
          <a:xfrm>
            <a:off x="4652505" y="3150541"/>
            <a:ext cx="323200" cy="323183"/>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7" name="Google Shape;1097;p47"/>
          <p:cNvGrpSpPr/>
          <p:nvPr/>
        </p:nvGrpSpPr>
        <p:grpSpPr>
          <a:xfrm>
            <a:off x="5137556" y="3171066"/>
            <a:ext cx="281952" cy="281969"/>
            <a:chOff x="6654650" y="3665275"/>
            <a:chExt cx="409100" cy="409125"/>
          </a:xfrm>
        </p:grpSpPr>
        <p:sp>
          <p:nvSpPr>
            <p:cNvPr id="1098" name="Google Shape;1098;p4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47"/>
          <p:cNvGrpSpPr/>
          <p:nvPr/>
        </p:nvGrpSpPr>
        <p:grpSpPr>
          <a:xfrm>
            <a:off x="944618" y="3623853"/>
            <a:ext cx="305522" cy="305540"/>
            <a:chOff x="570875" y="4322250"/>
            <a:chExt cx="443300" cy="443325"/>
          </a:xfrm>
        </p:grpSpPr>
        <p:sp>
          <p:nvSpPr>
            <p:cNvPr id="1101" name="Google Shape;1101;p4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5" name="Google Shape;1105;p47"/>
          <p:cNvSpPr/>
          <p:nvPr/>
        </p:nvSpPr>
        <p:spPr>
          <a:xfrm>
            <a:off x="1396591" y="3683293"/>
            <a:ext cx="330782" cy="186859"/>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47"/>
          <p:cNvGrpSpPr/>
          <p:nvPr/>
        </p:nvGrpSpPr>
        <p:grpSpPr>
          <a:xfrm>
            <a:off x="1915425" y="3601144"/>
            <a:ext cx="222198" cy="350958"/>
            <a:chOff x="1979475" y="4289300"/>
            <a:chExt cx="322400" cy="509225"/>
          </a:xfrm>
        </p:grpSpPr>
        <p:sp>
          <p:nvSpPr>
            <p:cNvPr id="1107" name="Google Shape;1107;p47"/>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47"/>
          <p:cNvGrpSpPr/>
          <p:nvPr/>
        </p:nvGrpSpPr>
        <p:grpSpPr>
          <a:xfrm>
            <a:off x="2360218" y="3605761"/>
            <a:ext cx="262172" cy="341723"/>
            <a:chOff x="2624850" y="4296000"/>
            <a:chExt cx="380400" cy="495825"/>
          </a:xfrm>
        </p:grpSpPr>
        <p:sp>
          <p:nvSpPr>
            <p:cNvPr id="1111" name="Google Shape;1111;p4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47"/>
          <p:cNvSpPr/>
          <p:nvPr/>
        </p:nvSpPr>
        <p:spPr>
          <a:xfrm>
            <a:off x="3280207" y="3636581"/>
            <a:ext cx="280263" cy="2802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2815618" y="3654259"/>
            <a:ext cx="280263" cy="24492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3743521" y="3635323"/>
            <a:ext cx="282813" cy="282796"/>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47"/>
          <p:cNvGrpSpPr/>
          <p:nvPr/>
        </p:nvGrpSpPr>
        <p:grpSpPr>
          <a:xfrm>
            <a:off x="4187373" y="3639429"/>
            <a:ext cx="324027" cy="274388"/>
            <a:chOff x="5275975" y="4344850"/>
            <a:chExt cx="470150" cy="398125"/>
          </a:xfrm>
        </p:grpSpPr>
        <p:sp>
          <p:nvSpPr>
            <p:cNvPr id="1118" name="Google Shape;1118;p47"/>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47"/>
          <p:cNvSpPr/>
          <p:nvPr/>
        </p:nvSpPr>
        <p:spPr>
          <a:xfrm>
            <a:off x="4668495" y="3631119"/>
            <a:ext cx="291221" cy="291204"/>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47"/>
          <p:cNvGrpSpPr/>
          <p:nvPr/>
        </p:nvGrpSpPr>
        <p:grpSpPr>
          <a:xfrm>
            <a:off x="5129130" y="3617133"/>
            <a:ext cx="298803" cy="318979"/>
            <a:chOff x="6642425" y="4312500"/>
            <a:chExt cx="433550" cy="462825"/>
          </a:xfrm>
        </p:grpSpPr>
        <p:sp>
          <p:nvSpPr>
            <p:cNvPr id="1123" name="Google Shape;1123;p47"/>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6" name="Google Shape;1126;p47"/>
          <p:cNvSpPr/>
          <p:nvPr/>
        </p:nvSpPr>
        <p:spPr>
          <a:xfrm>
            <a:off x="905501" y="4128100"/>
            <a:ext cx="383781" cy="226419"/>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7" name="Google Shape;1127;p47"/>
          <p:cNvGrpSpPr/>
          <p:nvPr/>
        </p:nvGrpSpPr>
        <p:grpSpPr>
          <a:xfrm>
            <a:off x="1408760" y="4090545"/>
            <a:ext cx="306367" cy="301318"/>
            <a:chOff x="1244325" y="4999400"/>
            <a:chExt cx="444525" cy="437200"/>
          </a:xfrm>
        </p:grpSpPr>
        <p:sp>
          <p:nvSpPr>
            <p:cNvPr id="1128" name="Google Shape;1128;p47"/>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47"/>
          <p:cNvGrpSpPr/>
          <p:nvPr/>
        </p:nvGrpSpPr>
        <p:grpSpPr>
          <a:xfrm>
            <a:off x="1900694" y="4080861"/>
            <a:ext cx="251661" cy="320668"/>
            <a:chOff x="1958100" y="4985350"/>
            <a:chExt cx="365150" cy="465275"/>
          </a:xfrm>
        </p:grpSpPr>
        <p:sp>
          <p:nvSpPr>
            <p:cNvPr id="1134" name="Google Shape;1134;p47"/>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7"/>
          <p:cNvGrpSpPr/>
          <p:nvPr/>
        </p:nvGrpSpPr>
        <p:grpSpPr>
          <a:xfrm>
            <a:off x="2346744" y="4093060"/>
            <a:ext cx="288706" cy="296683"/>
            <a:chOff x="2605300" y="5003050"/>
            <a:chExt cx="418900" cy="430475"/>
          </a:xfrm>
        </p:grpSpPr>
        <p:sp>
          <p:nvSpPr>
            <p:cNvPr id="1138" name="Google Shape;1138;p47"/>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47"/>
          <p:cNvGrpSpPr/>
          <p:nvPr/>
        </p:nvGrpSpPr>
        <p:grpSpPr>
          <a:xfrm>
            <a:off x="2783128" y="4099383"/>
            <a:ext cx="345082" cy="283640"/>
            <a:chOff x="3238475" y="5012225"/>
            <a:chExt cx="500700" cy="411550"/>
          </a:xfrm>
        </p:grpSpPr>
        <p:sp>
          <p:nvSpPr>
            <p:cNvPr id="1142" name="Google Shape;1142;p47"/>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47"/>
          <p:cNvGrpSpPr/>
          <p:nvPr/>
        </p:nvGrpSpPr>
        <p:grpSpPr>
          <a:xfrm>
            <a:off x="3695439" y="4069076"/>
            <a:ext cx="378750" cy="344238"/>
            <a:chOff x="4562200" y="4968250"/>
            <a:chExt cx="549550" cy="499475"/>
          </a:xfrm>
        </p:grpSpPr>
        <p:sp>
          <p:nvSpPr>
            <p:cNvPr id="1148" name="Google Shape;1148;p47"/>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7"/>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47"/>
          <p:cNvGrpSpPr/>
          <p:nvPr/>
        </p:nvGrpSpPr>
        <p:grpSpPr>
          <a:xfrm>
            <a:off x="3288949" y="4088442"/>
            <a:ext cx="262585" cy="305092"/>
            <a:chOff x="3972400" y="4996350"/>
            <a:chExt cx="381000" cy="442675"/>
          </a:xfrm>
        </p:grpSpPr>
        <p:sp>
          <p:nvSpPr>
            <p:cNvPr id="1154" name="Google Shape;1154;p47"/>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47"/>
          <p:cNvGrpSpPr/>
          <p:nvPr/>
        </p:nvGrpSpPr>
        <p:grpSpPr>
          <a:xfrm>
            <a:off x="4163389" y="4062770"/>
            <a:ext cx="372013" cy="356851"/>
            <a:chOff x="5241175" y="4959100"/>
            <a:chExt cx="539775" cy="517775"/>
          </a:xfrm>
        </p:grpSpPr>
        <p:sp>
          <p:nvSpPr>
            <p:cNvPr id="1157" name="Google Shape;1157;p4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3" name="Google Shape;1163;p47"/>
          <p:cNvSpPr/>
          <p:nvPr/>
        </p:nvSpPr>
        <p:spPr>
          <a:xfrm>
            <a:off x="4650402" y="4150827"/>
            <a:ext cx="327404" cy="180967"/>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47"/>
          <p:cNvGrpSpPr/>
          <p:nvPr/>
        </p:nvGrpSpPr>
        <p:grpSpPr>
          <a:xfrm>
            <a:off x="5158594" y="4115786"/>
            <a:ext cx="238618" cy="274388"/>
            <a:chOff x="6685175" y="5036025"/>
            <a:chExt cx="346225" cy="398125"/>
          </a:xfrm>
        </p:grpSpPr>
        <p:sp>
          <p:nvSpPr>
            <p:cNvPr id="1165" name="Google Shape;1165;p47"/>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47"/>
          <p:cNvGrpSpPr/>
          <p:nvPr/>
        </p:nvGrpSpPr>
        <p:grpSpPr>
          <a:xfrm>
            <a:off x="5997667" y="2344324"/>
            <a:ext cx="432570" cy="421334"/>
            <a:chOff x="5926225" y="921350"/>
            <a:chExt cx="517800" cy="504350"/>
          </a:xfrm>
        </p:grpSpPr>
        <p:sp>
          <p:nvSpPr>
            <p:cNvPr id="1171" name="Google Shape;1171;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172" name="Google Shape;1172;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173" name="Google Shape;1173;p47"/>
          <p:cNvSpPr/>
          <p:nvPr/>
        </p:nvSpPr>
        <p:spPr>
          <a:xfrm>
            <a:off x="6191588" y="2580381"/>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47"/>
          <p:cNvGrpSpPr/>
          <p:nvPr/>
        </p:nvGrpSpPr>
        <p:grpSpPr>
          <a:xfrm>
            <a:off x="6882655" y="2323704"/>
            <a:ext cx="432570" cy="421334"/>
            <a:chOff x="5926225" y="921350"/>
            <a:chExt cx="517800" cy="504350"/>
          </a:xfrm>
        </p:grpSpPr>
        <p:sp>
          <p:nvSpPr>
            <p:cNvPr id="1175" name="Google Shape;1175;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47"/>
          <p:cNvSpPr/>
          <p:nvPr/>
        </p:nvSpPr>
        <p:spPr>
          <a:xfrm>
            <a:off x="7076576" y="2559761"/>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8" name="Google Shape;1178;p47"/>
          <p:cNvGrpSpPr/>
          <p:nvPr/>
        </p:nvGrpSpPr>
        <p:grpSpPr>
          <a:xfrm>
            <a:off x="5997935" y="3072746"/>
            <a:ext cx="1075937" cy="1047989"/>
            <a:chOff x="5926225" y="921350"/>
            <a:chExt cx="517800" cy="504350"/>
          </a:xfrm>
        </p:grpSpPr>
        <p:sp>
          <p:nvSpPr>
            <p:cNvPr id="1179" name="Google Shape;1179;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1" name="Google Shape;1181;p47"/>
          <p:cNvSpPr/>
          <p:nvPr/>
        </p:nvSpPr>
        <p:spPr>
          <a:xfrm>
            <a:off x="6480248" y="3659843"/>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txBox="1"/>
          <p:nvPr/>
        </p:nvSpPr>
        <p:spPr>
          <a:xfrm>
            <a:off x="5886625" y="77880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FFFFFF"/>
                </a:solidFill>
                <a:latin typeface="Muli"/>
                <a:ea typeface="Muli"/>
                <a:cs typeface="Muli"/>
                <a:sym typeface="Muli"/>
              </a:rPr>
              <a:t>SlidesCarnival icons are editable shapes</a:t>
            </a:r>
            <a:r>
              <a:rPr lang="en" sz="900">
                <a:solidFill>
                  <a:srgbClr val="FFFFFF"/>
                </a:solidFill>
                <a:latin typeface="Muli"/>
                <a:ea typeface="Muli"/>
                <a:cs typeface="Muli"/>
                <a:sym typeface="Muli"/>
              </a:rPr>
              <a:t>. </a:t>
            </a:r>
            <a:endParaRPr sz="900">
              <a:solidFill>
                <a:srgbClr val="FFFFFF"/>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900">
              <a:solidFill>
                <a:srgbClr val="FFFFFF"/>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r>
              <a:rPr lang="en" sz="900">
                <a:solidFill>
                  <a:srgbClr val="FFFFFF"/>
                </a:solidFill>
                <a:latin typeface="Muli"/>
                <a:ea typeface="Muli"/>
                <a:cs typeface="Muli"/>
                <a:sym typeface="Muli"/>
              </a:rPr>
              <a:t>This means that you can:</a:t>
            </a:r>
            <a:endParaRPr sz="900">
              <a:solidFill>
                <a:srgbClr val="FFFFFF"/>
              </a:solidFill>
              <a:latin typeface="Muli"/>
              <a:ea typeface="Muli"/>
              <a:cs typeface="Muli"/>
              <a:sym typeface="Muli"/>
            </a:endParaRPr>
          </a:p>
          <a:p>
            <a:pPr marL="457200" lvl="0" indent="-285750" algn="l" rtl="0">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Resize them without losing quality.</a:t>
            </a:r>
            <a:endParaRPr sz="900">
              <a:solidFill>
                <a:srgbClr val="FFFFFF"/>
              </a:solidFill>
              <a:latin typeface="Muli"/>
              <a:ea typeface="Muli"/>
              <a:cs typeface="Muli"/>
              <a:sym typeface="Muli"/>
            </a:endParaRPr>
          </a:p>
          <a:p>
            <a:pPr marL="457200" lvl="0" indent="-285750" algn="l" rtl="0">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Change fill color and opacity.</a:t>
            </a:r>
            <a:endParaRPr sz="900">
              <a:solidFill>
                <a:srgbClr val="FFFFFF"/>
              </a:solidFill>
              <a:latin typeface="Muli"/>
              <a:ea typeface="Muli"/>
              <a:cs typeface="Muli"/>
              <a:sym typeface="Muli"/>
            </a:endParaRPr>
          </a:p>
          <a:p>
            <a:pPr marL="457200" lvl="0" indent="-285750" algn="l" rtl="0">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Change line color, width and style.</a:t>
            </a:r>
            <a:endParaRPr sz="900">
              <a:solidFill>
                <a:srgbClr val="FFFFFF"/>
              </a:solidFill>
              <a:latin typeface="Muli"/>
              <a:ea typeface="Muli"/>
              <a:cs typeface="Muli"/>
              <a:sym typeface="Muli"/>
            </a:endParaRPr>
          </a:p>
          <a:p>
            <a:pPr marL="0" lvl="0" indent="0" algn="l" rtl="0">
              <a:spcBef>
                <a:spcPts val="0"/>
              </a:spcBef>
              <a:spcAft>
                <a:spcPts val="0"/>
              </a:spcAft>
              <a:buNone/>
            </a:pPr>
            <a:endParaRPr sz="900">
              <a:solidFill>
                <a:srgbClr val="FFFFFF"/>
              </a:solidFill>
              <a:latin typeface="Muli"/>
              <a:ea typeface="Muli"/>
              <a:cs typeface="Muli"/>
              <a:sym typeface="Muli"/>
            </a:endParaRPr>
          </a:p>
          <a:p>
            <a:pPr marL="0" lvl="0" indent="0" algn="l" rtl="0">
              <a:spcBef>
                <a:spcPts val="0"/>
              </a:spcBef>
              <a:spcAft>
                <a:spcPts val="0"/>
              </a:spcAft>
              <a:buNone/>
            </a:pPr>
            <a:r>
              <a:rPr lang="en" sz="900">
                <a:solidFill>
                  <a:srgbClr val="FFFFFF"/>
                </a:solidFill>
                <a:latin typeface="Muli"/>
                <a:ea typeface="Muli"/>
                <a:cs typeface="Muli"/>
                <a:sym typeface="Muli"/>
              </a:rPr>
              <a:t>Isn’t that nice? :)</a:t>
            </a:r>
            <a:endParaRPr sz="900">
              <a:solidFill>
                <a:srgbClr val="FFFFFF"/>
              </a:solidFill>
              <a:latin typeface="Muli"/>
              <a:ea typeface="Muli"/>
              <a:cs typeface="Muli"/>
              <a:sym typeface="Muli"/>
            </a:endParaRPr>
          </a:p>
          <a:p>
            <a:pPr marL="0" lvl="0" indent="0" algn="l" rtl="0">
              <a:spcBef>
                <a:spcPts val="0"/>
              </a:spcBef>
              <a:spcAft>
                <a:spcPts val="0"/>
              </a:spcAft>
              <a:buNone/>
            </a:pPr>
            <a:endParaRPr sz="900">
              <a:solidFill>
                <a:srgbClr val="FFFFFF"/>
              </a:solidFill>
              <a:latin typeface="Muli"/>
              <a:ea typeface="Muli"/>
              <a:cs typeface="Muli"/>
              <a:sym typeface="Muli"/>
            </a:endParaRPr>
          </a:p>
          <a:p>
            <a:pPr marL="0" lvl="0" indent="0" algn="l" rtl="0">
              <a:spcBef>
                <a:spcPts val="0"/>
              </a:spcBef>
              <a:spcAft>
                <a:spcPts val="0"/>
              </a:spcAft>
              <a:buNone/>
            </a:pPr>
            <a:r>
              <a:rPr lang="en" sz="900">
                <a:solidFill>
                  <a:srgbClr val="FFFFFF"/>
                </a:solidFill>
                <a:latin typeface="Muli"/>
                <a:ea typeface="Muli"/>
                <a:cs typeface="Muli"/>
                <a:sym typeface="Muli"/>
              </a:rPr>
              <a:t>Examples:</a:t>
            </a:r>
            <a:endParaRPr sz="900">
              <a:solidFill>
                <a:srgbClr val="FFFFFF"/>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900">
              <a:solidFill>
                <a:srgbClr val="FFFFFF"/>
              </a:solidFill>
              <a:latin typeface="Muli"/>
              <a:ea typeface="Muli"/>
              <a:cs typeface="Muli"/>
              <a:sym typeface="Muli"/>
            </a:endParaRPr>
          </a:p>
          <a:p>
            <a:pPr marL="0" lvl="0" indent="0" algn="l" rtl="0">
              <a:spcBef>
                <a:spcPts val="0"/>
              </a:spcBef>
              <a:spcAft>
                <a:spcPts val="0"/>
              </a:spcAft>
              <a:buNone/>
            </a:pPr>
            <a:endParaRPr sz="900">
              <a:solidFill>
                <a:srgbClr val="FFFFFF"/>
              </a:solidFill>
              <a:latin typeface="Muli"/>
              <a:ea typeface="Muli"/>
              <a:cs typeface="Muli"/>
              <a:sym typeface="Muli"/>
            </a:endParaRPr>
          </a:p>
        </p:txBody>
      </p:sp>
      <p:sp>
        <p:nvSpPr>
          <p:cNvPr id="1183" name="Google Shape;1183;p4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solidFill>
                  <a:srgbClr val="FFFFFF"/>
                </a:solidFill>
              </a:rPr>
              <a:t>44</a:t>
            </a:fld>
            <a:endParaRPr>
              <a:solidFill>
                <a:srgbClr val="FFFF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grpSp>
        <p:nvGrpSpPr>
          <p:cNvPr id="1188" name="Google Shape;1188;p48"/>
          <p:cNvGrpSpPr/>
          <p:nvPr/>
        </p:nvGrpSpPr>
        <p:grpSpPr>
          <a:xfrm>
            <a:off x="3058888" y="1550127"/>
            <a:ext cx="445718" cy="445753"/>
            <a:chOff x="3706812" y="1035050"/>
            <a:chExt cx="4792662" cy="4787899"/>
          </a:xfrm>
        </p:grpSpPr>
        <p:sp>
          <p:nvSpPr>
            <p:cNvPr id="1189" name="Google Shape;1189;p48"/>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8"/>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8"/>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8"/>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3" name="Google Shape;1193;p48"/>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4" name="Google Shape;1194;p48"/>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5" name="Google Shape;1195;p48"/>
          <p:cNvGrpSpPr/>
          <p:nvPr/>
        </p:nvGrpSpPr>
        <p:grpSpPr>
          <a:xfrm>
            <a:off x="1779393" y="1550157"/>
            <a:ext cx="443331" cy="445437"/>
            <a:chOff x="1400175" y="1220787"/>
            <a:chExt cx="4473575" cy="4476750"/>
          </a:xfrm>
        </p:grpSpPr>
        <p:sp>
          <p:nvSpPr>
            <p:cNvPr id="1196" name="Google Shape;1196;p48"/>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8"/>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8"/>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8"/>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8"/>
          <p:cNvGrpSpPr/>
          <p:nvPr/>
        </p:nvGrpSpPr>
        <p:grpSpPr>
          <a:xfrm>
            <a:off x="1138046" y="1550171"/>
            <a:ext cx="446045" cy="445465"/>
            <a:chOff x="1649412" y="927100"/>
            <a:chExt cx="5011737" cy="5016500"/>
          </a:xfrm>
        </p:grpSpPr>
        <p:sp>
          <p:nvSpPr>
            <p:cNvPr id="1201" name="Google Shape;1201;p48"/>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8"/>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8"/>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4" name="Google Shape;1204;p48"/>
          <p:cNvGrpSpPr/>
          <p:nvPr/>
        </p:nvGrpSpPr>
        <p:grpSpPr>
          <a:xfrm>
            <a:off x="2418397" y="1550424"/>
            <a:ext cx="444870" cy="445286"/>
            <a:chOff x="1301750" y="920750"/>
            <a:chExt cx="5095875" cy="5100637"/>
          </a:xfrm>
        </p:grpSpPr>
        <p:sp>
          <p:nvSpPr>
            <p:cNvPr id="1205" name="Google Shape;1205;p48"/>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6" name="Google Shape;1206;p48"/>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7" name="Google Shape;1207;p48"/>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8" name="Google Shape;1208;p48"/>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9" name="Google Shape;1209;p48"/>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0" name="Google Shape;1210;p48"/>
          <p:cNvGrpSpPr/>
          <p:nvPr/>
        </p:nvGrpSpPr>
        <p:grpSpPr>
          <a:xfrm>
            <a:off x="4341570" y="1550333"/>
            <a:ext cx="445621" cy="445591"/>
            <a:chOff x="5732756" y="2682276"/>
            <a:chExt cx="719905" cy="719856"/>
          </a:xfrm>
        </p:grpSpPr>
        <p:sp>
          <p:nvSpPr>
            <p:cNvPr id="1211" name="Google Shape;1211;p48"/>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2" name="Google Shape;1212;p48"/>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3" name="Google Shape;1213;p48"/>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4" name="Google Shape;1214;p48"/>
          <p:cNvGrpSpPr/>
          <p:nvPr/>
        </p:nvGrpSpPr>
        <p:grpSpPr>
          <a:xfrm>
            <a:off x="4982887" y="1550327"/>
            <a:ext cx="445627" cy="445604"/>
            <a:chOff x="6768809" y="2682265"/>
            <a:chExt cx="719915" cy="719877"/>
          </a:xfrm>
        </p:grpSpPr>
        <p:sp>
          <p:nvSpPr>
            <p:cNvPr id="1215" name="Google Shape;1215;p48"/>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48"/>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48"/>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8"/>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9" name="Google Shape;1219;p48"/>
          <p:cNvGrpSpPr/>
          <p:nvPr/>
        </p:nvGrpSpPr>
        <p:grpSpPr>
          <a:xfrm>
            <a:off x="5624209" y="1550356"/>
            <a:ext cx="445753" cy="445545"/>
            <a:chOff x="7804870" y="2682313"/>
            <a:chExt cx="720118" cy="719782"/>
          </a:xfrm>
        </p:grpSpPr>
        <p:sp>
          <p:nvSpPr>
            <p:cNvPr id="1220" name="Google Shape;1220;p48"/>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8"/>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8"/>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8"/>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8"/>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5" name="Google Shape;1225;p48"/>
          <p:cNvGrpSpPr/>
          <p:nvPr/>
        </p:nvGrpSpPr>
        <p:grpSpPr>
          <a:xfrm>
            <a:off x="6265657" y="1550125"/>
            <a:ext cx="446293" cy="446006"/>
            <a:chOff x="8841135" y="2681940"/>
            <a:chExt cx="720990" cy="720527"/>
          </a:xfrm>
        </p:grpSpPr>
        <p:sp>
          <p:nvSpPr>
            <p:cNvPr id="1226" name="Google Shape;1226;p48"/>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7" name="Google Shape;1227;p48"/>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8" name="Google Shape;1228;p48"/>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48"/>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48"/>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1" name="Google Shape;1231;p48"/>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2" name="Google Shape;1232;p48"/>
          <p:cNvGrpSpPr/>
          <p:nvPr/>
        </p:nvGrpSpPr>
        <p:grpSpPr>
          <a:xfrm>
            <a:off x="3699655" y="1550057"/>
            <a:ext cx="445260" cy="445260"/>
            <a:chOff x="4103687" y="1439862"/>
            <a:chExt cx="3986212" cy="3986211"/>
          </a:xfrm>
        </p:grpSpPr>
        <p:sp>
          <p:nvSpPr>
            <p:cNvPr id="1233" name="Google Shape;1233;p48"/>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8"/>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5" name="Google Shape;1235;p48"/>
          <p:cNvGrpSpPr/>
          <p:nvPr/>
        </p:nvGrpSpPr>
        <p:grpSpPr>
          <a:xfrm>
            <a:off x="6907645" y="1550361"/>
            <a:ext cx="445803" cy="445535"/>
            <a:chOff x="9878272" y="2682320"/>
            <a:chExt cx="720199" cy="719767"/>
          </a:xfrm>
        </p:grpSpPr>
        <p:sp>
          <p:nvSpPr>
            <p:cNvPr id="1236" name="Google Shape;1236;p48"/>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8"/>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8"/>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9" name="Google Shape;1239;p48"/>
          <p:cNvGrpSpPr/>
          <p:nvPr/>
        </p:nvGrpSpPr>
        <p:grpSpPr>
          <a:xfrm>
            <a:off x="7549143" y="1550278"/>
            <a:ext cx="445700" cy="445701"/>
            <a:chOff x="10914618" y="2682187"/>
            <a:chExt cx="720033" cy="720033"/>
          </a:xfrm>
        </p:grpSpPr>
        <p:sp>
          <p:nvSpPr>
            <p:cNvPr id="1240" name="Google Shape;1240;p48"/>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8"/>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48"/>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48"/>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48"/>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48"/>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6" name="Google Shape;1246;p48"/>
          <p:cNvGrpSpPr/>
          <p:nvPr/>
        </p:nvGrpSpPr>
        <p:grpSpPr>
          <a:xfrm>
            <a:off x="1772664" y="843057"/>
            <a:ext cx="361521" cy="445816"/>
            <a:chOff x="1582665" y="1011072"/>
            <a:chExt cx="584040" cy="720220"/>
          </a:xfrm>
        </p:grpSpPr>
        <p:sp>
          <p:nvSpPr>
            <p:cNvPr id="1247" name="Google Shape;1247;p48"/>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48"/>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8"/>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8"/>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8"/>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2" name="Google Shape;1252;p48"/>
          <p:cNvGrpSpPr/>
          <p:nvPr/>
        </p:nvGrpSpPr>
        <p:grpSpPr>
          <a:xfrm>
            <a:off x="2374048" y="843078"/>
            <a:ext cx="379481" cy="445796"/>
            <a:chOff x="2554206" y="1011105"/>
            <a:chExt cx="613055" cy="720187"/>
          </a:xfrm>
        </p:grpSpPr>
        <p:sp>
          <p:nvSpPr>
            <p:cNvPr id="1253" name="Google Shape;1253;p48"/>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8"/>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8"/>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6" name="Google Shape;1256;p48"/>
          <p:cNvGrpSpPr/>
          <p:nvPr/>
        </p:nvGrpSpPr>
        <p:grpSpPr>
          <a:xfrm>
            <a:off x="6922223" y="797418"/>
            <a:ext cx="460705" cy="491455"/>
            <a:chOff x="9901824" y="937343"/>
            <a:chExt cx="744273" cy="793950"/>
          </a:xfrm>
        </p:grpSpPr>
        <p:grpSp>
          <p:nvGrpSpPr>
            <p:cNvPr id="1257" name="Google Shape;1257;p48"/>
            <p:cNvGrpSpPr/>
            <p:nvPr/>
          </p:nvGrpSpPr>
          <p:grpSpPr>
            <a:xfrm>
              <a:off x="9901824" y="937343"/>
              <a:ext cx="744273" cy="793950"/>
              <a:chOff x="9901824" y="937343"/>
              <a:chExt cx="744273" cy="793950"/>
            </a:xfrm>
          </p:grpSpPr>
          <p:sp>
            <p:nvSpPr>
              <p:cNvPr id="1258" name="Google Shape;1258;p4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9" name="Google Shape;1259;p4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6" name="Google Shape;1266;p4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268" name="Google Shape;1268;p4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4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4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4" name="Google Shape;1274;p48"/>
          <p:cNvGrpSpPr/>
          <p:nvPr/>
        </p:nvGrpSpPr>
        <p:grpSpPr>
          <a:xfrm>
            <a:off x="2993392" y="843244"/>
            <a:ext cx="369868" cy="445629"/>
            <a:chOff x="3554761" y="1011374"/>
            <a:chExt cx="597525" cy="719918"/>
          </a:xfrm>
        </p:grpSpPr>
        <p:sp>
          <p:nvSpPr>
            <p:cNvPr id="1275" name="Google Shape;1275;p48"/>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48"/>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48"/>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8"/>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9" name="Google Shape;1279;p48"/>
          <p:cNvGrpSpPr/>
          <p:nvPr/>
        </p:nvGrpSpPr>
        <p:grpSpPr>
          <a:xfrm>
            <a:off x="3603122" y="843032"/>
            <a:ext cx="370755" cy="445841"/>
            <a:chOff x="4539787" y="1011032"/>
            <a:chExt cx="598958" cy="720261"/>
          </a:xfrm>
        </p:grpSpPr>
        <p:sp>
          <p:nvSpPr>
            <p:cNvPr id="1280" name="Google Shape;1280;p48"/>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8"/>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48"/>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8"/>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8"/>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5" name="Google Shape;1285;p48"/>
          <p:cNvGrpSpPr/>
          <p:nvPr/>
        </p:nvGrpSpPr>
        <p:grpSpPr>
          <a:xfrm>
            <a:off x="4213740" y="843140"/>
            <a:ext cx="366917" cy="445733"/>
            <a:chOff x="5526246" y="1011207"/>
            <a:chExt cx="592758" cy="720086"/>
          </a:xfrm>
        </p:grpSpPr>
        <p:sp>
          <p:nvSpPr>
            <p:cNvPr id="1286" name="Google Shape;1286;p48"/>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8"/>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8"/>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9" name="Google Shape;1289;p48"/>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0" name="Google Shape;1290;p48"/>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1" name="Google Shape;1291;p48"/>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2" name="Google Shape;1292;p48"/>
          <p:cNvGrpSpPr/>
          <p:nvPr/>
        </p:nvGrpSpPr>
        <p:grpSpPr>
          <a:xfrm>
            <a:off x="1168508" y="843134"/>
            <a:ext cx="364294" cy="445740"/>
            <a:chOff x="606645" y="1011196"/>
            <a:chExt cx="588520" cy="720096"/>
          </a:xfrm>
        </p:grpSpPr>
        <p:sp>
          <p:nvSpPr>
            <p:cNvPr id="1293" name="Google Shape;1293;p48"/>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4" name="Google Shape;1294;p48"/>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5" name="Google Shape;1295;p48"/>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6" name="Google Shape;1296;p48"/>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7" name="Google Shape;1297;p48"/>
          <p:cNvGrpSpPr/>
          <p:nvPr/>
        </p:nvGrpSpPr>
        <p:grpSpPr>
          <a:xfrm>
            <a:off x="7622791" y="843111"/>
            <a:ext cx="298405" cy="445762"/>
            <a:chOff x="11033597" y="1011159"/>
            <a:chExt cx="482075" cy="720133"/>
          </a:xfrm>
        </p:grpSpPr>
        <p:sp>
          <p:nvSpPr>
            <p:cNvPr id="1298" name="Google Shape;1298;p48"/>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9" name="Google Shape;1299;p48"/>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0" name="Google Shape;1300;p48"/>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8"/>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2" name="Google Shape;1302;p48"/>
          <p:cNvGrpSpPr/>
          <p:nvPr/>
        </p:nvGrpSpPr>
        <p:grpSpPr>
          <a:xfrm>
            <a:off x="6221656" y="797418"/>
            <a:ext cx="460705" cy="491455"/>
            <a:chOff x="8770051" y="937343"/>
            <a:chExt cx="744273" cy="793950"/>
          </a:xfrm>
        </p:grpSpPr>
        <p:sp>
          <p:nvSpPr>
            <p:cNvPr id="1303" name="Google Shape;1303;p4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4" name="Google Shape;1304;p4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5" name="Google Shape;1305;p4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6" name="Google Shape;1306;p4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7" name="Google Shape;1307;p4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08" name="Google Shape;1308;p48"/>
            <p:cNvGrpSpPr/>
            <p:nvPr/>
          </p:nvGrpSpPr>
          <p:grpSpPr>
            <a:xfrm>
              <a:off x="8770051" y="937343"/>
              <a:ext cx="744273" cy="793950"/>
              <a:chOff x="6565437" y="1588001"/>
              <a:chExt cx="744273" cy="793950"/>
            </a:xfrm>
          </p:grpSpPr>
          <p:sp>
            <p:nvSpPr>
              <p:cNvPr id="1309" name="Google Shape;1309;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19" name="Google Shape;1319;p48"/>
          <p:cNvGrpSpPr/>
          <p:nvPr/>
        </p:nvGrpSpPr>
        <p:grpSpPr>
          <a:xfrm>
            <a:off x="4820520" y="797418"/>
            <a:ext cx="460705" cy="491455"/>
            <a:chOff x="6506504" y="937343"/>
            <a:chExt cx="744273" cy="793950"/>
          </a:xfrm>
        </p:grpSpPr>
        <p:sp>
          <p:nvSpPr>
            <p:cNvPr id="1320" name="Google Shape;1320;p48"/>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1" name="Google Shape;1321;p48"/>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2" name="Google Shape;1322;p48"/>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23" name="Google Shape;1323;p48"/>
            <p:cNvGrpSpPr/>
            <p:nvPr/>
          </p:nvGrpSpPr>
          <p:grpSpPr>
            <a:xfrm>
              <a:off x="6506504" y="937343"/>
              <a:ext cx="744273" cy="793950"/>
              <a:chOff x="6565437" y="1588001"/>
              <a:chExt cx="744273" cy="793950"/>
            </a:xfrm>
          </p:grpSpPr>
          <p:sp>
            <p:nvSpPr>
              <p:cNvPr id="1324" name="Google Shape;1324;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0" name="Google Shape;1330;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1" name="Google Shape;1331;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34" name="Google Shape;1334;p48"/>
          <p:cNvGrpSpPr/>
          <p:nvPr/>
        </p:nvGrpSpPr>
        <p:grpSpPr>
          <a:xfrm>
            <a:off x="5521088" y="797418"/>
            <a:ext cx="460705" cy="491455"/>
            <a:chOff x="7638277" y="937343"/>
            <a:chExt cx="744273" cy="793950"/>
          </a:xfrm>
        </p:grpSpPr>
        <p:sp>
          <p:nvSpPr>
            <p:cNvPr id="1335" name="Google Shape;1335;p48"/>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6" name="Google Shape;1336;p48"/>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7" name="Google Shape;1337;p48"/>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8" name="Google Shape;1338;p48"/>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39" name="Google Shape;1339;p48"/>
            <p:cNvGrpSpPr/>
            <p:nvPr/>
          </p:nvGrpSpPr>
          <p:grpSpPr>
            <a:xfrm>
              <a:off x="7638277" y="937343"/>
              <a:ext cx="744273" cy="793950"/>
              <a:chOff x="6565437" y="1588001"/>
              <a:chExt cx="744273" cy="793950"/>
            </a:xfrm>
          </p:grpSpPr>
          <p:sp>
            <p:nvSpPr>
              <p:cNvPr id="1340" name="Google Shape;1340;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50" name="Google Shape;1350;p48"/>
          <p:cNvGrpSpPr/>
          <p:nvPr/>
        </p:nvGrpSpPr>
        <p:grpSpPr>
          <a:xfrm>
            <a:off x="3061198" y="2986973"/>
            <a:ext cx="445779" cy="400764"/>
            <a:chOff x="3778727" y="4460423"/>
            <a:chExt cx="720160" cy="647438"/>
          </a:xfrm>
        </p:grpSpPr>
        <p:sp>
          <p:nvSpPr>
            <p:cNvPr id="1351" name="Google Shape;1351;p48"/>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8"/>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8"/>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4" name="Google Shape;1354;p48"/>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8"/>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8"/>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8"/>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8" name="Google Shape;1358;p48"/>
          <p:cNvGrpSpPr/>
          <p:nvPr/>
        </p:nvGrpSpPr>
        <p:grpSpPr>
          <a:xfrm>
            <a:off x="1138083" y="2972048"/>
            <a:ext cx="445680" cy="430613"/>
            <a:chOff x="557494" y="4436312"/>
            <a:chExt cx="720000" cy="695660"/>
          </a:xfrm>
        </p:grpSpPr>
        <p:sp>
          <p:nvSpPr>
            <p:cNvPr id="1359" name="Google Shape;1359;p48"/>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8"/>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48"/>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2" name="Google Shape;1362;p48"/>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3" name="Google Shape;1363;p48"/>
          <p:cNvGrpSpPr/>
          <p:nvPr/>
        </p:nvGrpSpPr>
        <p:grpSpPr>
          <a:xfrm>
            <a:off x="4343305" y="2964459"/>
            <a:ext cx="445833" cy="445792"/>
            <a:chOff x="5926265" y="4424051"/>
            <a:chExt cx="720246" cy="720181"/>
          </a:xfrm>
        </p:grpSpPr>
        <p:sp>
          <p:nvSpPr>
            <p:cNvPr id="1364" name="Google Shape;1364;p48"/>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5" name="Google Shape;1365;p48"/>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6" name="Google Shape;1366;p48"/>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8"/>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8" name="Google Shape;1368;p48"/>
          <p:cNvGrpSpPr/>
          <p:nvPr/>
        </p:nvGrpSpPr>
        <p:grpSpPr>
          <a:xfrm>
            <a:off x="1779066" y="2984013"/>
            <a:ext cx="445680" cy="406684"/>
            <a:chOff x="1631150" y="4455641"/>
            <a:chExt cx="720000" cy="657002"/>
          </a:xfrm>
        </p:grpSpPr>
        <p:sp>
          <p:nvSpPr>
            <p:cNvPr id="1369" name="Google Shape;1369;p48"/>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48"/>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8"/>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2" name="Google Shape;1372;p48"/>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3" name="Google Shape;1373;p48"/>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4" name="Google Shape;1374;p48"/>
          <p:cNvGrpSpPr/>
          <p:nvPr/>
        </p:nvGrpSpPr>
        <p:grpSpPr>
          <a:xfrm>
            <a:off x="2420095" y="2983429"/>
            <a:ext cx="445680" cy="407853"/>
            <a:chOff x="2704878" y="4454697"/>
            <a:chExt cx="720000" cy="658889"/>
          </a:xfrm>
        </p:grpSpPr>
        <p:sp>
          <p:nvSpPr>
            <p:cNvPr id="1375" name="Google Shape;1375;p48"/>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8"/>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8"/>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8"/>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8"/>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8"/>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1" name="Google Shape;1381;p48"/>
          <p:cNvGrpSpPr/>
          <p:nvPr/>
        </p:nvGrpSpPr>
        <p:grpSpPr>
          <a:xfrm>
            <a:off x="3702366" y="2985387"/>
            <a:ext cx="445549" cy="403935"/>
            <a:chOff x="4852681" y="4457861"/>
            <a:chExt cx="719788" cy="652561"/>
          </a:xfrm>
        </p:grpSpPr>
        <p:sp>
          <p:nvSpPr>
            <p:cNvPr id="1382" name="Google Shape;1382;p48"/>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3" name="Google Shape;1383;p48"/>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4" name="Google Shape;1384;p48"/>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85" name="Google Shape;1385;p48"/>
          <p:cNvGrpSpPr/>
          <p:nvPr/>
        </p:nvGrpSpPr>
        <p:grpSpPr>
          <a:xfrm>
            <a:off x="4984527" y="2975824"/>
            <a:ext cx="445818" cy="423063"/>
            <a:chOff x="7000306" y="4442411"/>
            <a:chExt cx="720224" cy="683463"/>
          </a:xfrm>
        </p:grpSpPr>
        <p:sp>
          <p:nvSpPr>
            <p:cNvPr id="1386" name="Google Shape;1386;p48"/>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7" name="Google Shape;1387;p48"/>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8" name="Google Shape;1388;p48"/>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9" name="Google Shape;1389;p48"/>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0" name="Google Shape;1390;p48"/>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91" name="Google Shape;1391;p48"/>
          <p:cNvGrpSpPr/>
          <p:nvPr/>
        </p:nvGrpSpPr>
        <p:grpSpPr>
          <a:xfrm>
            <a:off x="5625735" y="2973621"/>
            <a:ext cx="445779" cy="427468"/>
            <a:chOff x="8074325" y="4438852"/>
            <a:chExt cx="720160" cy="690579"/>
          </a:xfrm>
        </p:grpSpPr>
        <p:sp>
          <p:nvSpPr>
            <p:cNvPr id="1392" name="Google Shape;1392;p48"/>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3" name="Google Shape;1393;p48"/>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4" name="Google Shape;1394;p48"/>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5" name="Google Shape;1395;p48"/>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6" name="Google Shape;1396;p48"/>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7" name="Google Shape;1397;p48"/>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98" name="Google Shape;1398;p48"/>
          <p:cNvGrpSpPr/>
          <p:nvPr/>
        </p:nvGrpSpPr>
        <p:grpSpPr>
          <a:xfrm>
            <a:off x="6908080" y="2987570"/>
            <a:ext cx="445629" cy="399565"/>
            <a:chOff x="9878975" y="4425243"/>
            <a:chExt cx="719918" cy="645502"/>
          </a:xfrm>
        </p:grpSpPr>
        <p:sp>
          <p:nvSpPr>
            <p:cNvPr id="1399" name="Google Shape;1399;p4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0" name="Google Shape;1400;p4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4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2" name="Google Shape;1402;p48"/>
          <p:cNvGrpSpPr/>
          <p:nvPr/>
        </p:nvGrpSpPr>
        <p:grpSpPr>
          <a:xfrm>
            <a:off x="7549097" y="2976371"/>
            <a:ext cx="445785" cy="421964"/>
            <a:chOff x="10914544" y="4407150"/>
            <a:chExt cx="720170" cy="681687"/>
          </a:xfrm>
        </p:grpSpPr>
        <p:sp>
          <p:nvSpPr>
            <p:cNvPr id="1403" name="Google Shape;1403;p48"/>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8"/>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8"/>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8"/>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7" name="Google Shape;1407;p48"/>
          <p:cNvGrpSpPr/>
          <p:nvPr/>
        </p:nvGrpSpPr>
        <p:grpSpPr>
          <a:xfrm>
            <a:off x="6266887" y="2984485"/>
            <a:ext cx="445805" cy="405735"/>
            <a:chOff x="8843122" y="4420259"/>
            <a:chExt cx="720202" cy="655469"/>
          </a:xfrm>
        </p:grpSpPr>
        <p:sp>
          <p:nvSpPr>
            <p:cNvPr id="1408" name="Google Shape;1408;p4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2" name="Google Shape;1412;p4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4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4" name="Google Shape;1414;p48"/>
          <p:cNvGrpSpPr/>
          <p:nvPr/>
        </p:nvGrpSpPr>
        <p:grpSpPr>
          <a:xfrm>
            <a:off x="3069757" y="2283047"/>
            <a:ext cx="445812" cy="394518"/>
            <a:chOff x="1510757" y="3225422"/>
            <a:chExt cx="720214" cy="637347"/>
          </a:xfrm>
        </p:grpSpPr>
        <p:sp>
          <p:nvSpPr>
            <p:cNvPr id="1415" name="Google Shape;1415;p4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2" name="Google Shape;1422;p48"/>
          <p:cNvGrpSpPr/>
          <p:nvPr/>
        </p:nvGrpSpPr>
        <p:grpSpPr>
          <a:xfrm>
            <a:off x="3761148" y="2300567"/>
            <a:ext cx="445767" cy="359478"/>
            <a:chOff x="2595501" y="3253725"/>
            <a:chExt cx="720141" cy="580739"/>
          </a:xfrm>
        </p:grpSpPr>
        <p:sp>
          <p:nvSpPr>
            <p:cNvPr id="1423" name="Google Shape;1423;p48"/>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8"/>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8"/>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48"/>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7" name="Google Shape;1427;p48"/>
          <p:cNvGrpSpPr/>
          <p:nvPr/>
        </p:nvGrpSpPr>
        <p:grpSpPr>
          <a:xfrm>
            <a:off x="5143819" y="2257535"/>
            <a:ext cx="443879" cy="445541"/>
            <a:chOff x="4764809" y="3184208"/>
            <a:chExt cx="717090" cy="719775"/>
          </a:xfrm>
        </p:grpSpPr>
        <p:sp>
          <p:nvSpPr>
            <p:cNvPr id="1428" name="Google Shape;1428;p48"/>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8"/>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8"/>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1" name="Google Shape;1431;p48"/>
          <p:cNvGrpSpPr/>
          <p:nvPr/>
        </p:nvGrpSpPr>
        <p:grpSpPr>
          <a:xfrm>
            <a:off x="4452495" y="2286500"/>
            <a:ext cx="445746" cy="387612"/>
            <a:chOff x="3680173" y="3231000"/>
            <a:chExt cx="720106" cy="626190"/>
          </a:xfrm>
        </p:grpSpPr>
        <p:sp>
          <p:nvSpPr>
            <p:cNvPr id="1432" name="Google Shape;1432;p48"/>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8"/>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8"/>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5" name="Google Shape;1435;p48"/>
          <p:cNvGrpSpPr/>
          <p:nvPr/>
        </p:nvGrpSpPr>
        <p:grpSpPr>
          <a:xfrm>
            <a:off x="6524582" y="2257496"/>
            <a:ext cx="443283" cy="445620"/>
            <a:chOff x="6931035" y="3184144"/>
            <a:chExt cx="716128" cy="719903"/>
          </a:xfrm>
        </p:grpSpPr>
        <p:sp>
          <p:nvSpPr>
            <p:cNvPr id="1436" name="Google Shape;1436;p48"/>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8"/>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48"/>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48"/>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40" name="Google Shape;1440;p48"/>
          <p:cNvGrpSpPr/>
          <p:nvPr/>
        </p:nvGrpSpPr>
        <p:grpSpPr>
          <a:xfrm>
            <a:off x="5833276" y="2257448"/>
            <a:ext cx="445727" cy="445714"/>
            <a:chOff x="5846429" y="3184067"/>
            <a:chExt cx="720076" cy="720055"/>
          </a:xfrm>
        </p:grpSpPr>
        <p:sp>
          <p:nvSpPr>
            <p:cNvPr id="1441" name="Google Shape;1441;p48"/>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8"/>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8"/>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8"/>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45" name="Google Shape;1445;p48"/>
          <p:cNvGrpSpPr/>
          <p:nvPr/>
        </p:nvGrpSpPr>
        <p:grpSpPr>
          <a:xfrm>
            <a:off x="2520481" y="2257393"/>
            <a:ext cx="303698" cy="445825"/>
            <a:chOff x="655600" y="3183978"/>
            <a:chExt cx="490627" cy="720234"/>
          </a:xfrm>
        </p:grpSpPr>
        <p:sp>
          <p:nvSpPr>
            <p:cNvPr id="1446" name="Google Shape;1446;p48"/>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8"/>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8"/>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8"/>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8"/>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8"/>
          <p:cNvGrpSpPr/>
          <p:nvPr/>
        </p:nvGrpSpPr>
        <p:grpSpPr>
          <a:xfrm>
            <a:off x="7213443" y="2257509"/>
            <a:ext cx="189785" cy="445592"/>
            <a:chOff x="8011692" y="3184166"/>
            <a:chExt cx="306600" cy="719859"/>
          </a:xfrm>
        </p:grpSpPr>
        <p:sp>
          <p:nvSpPr>
            <p:cNvPr id="1452" name="Google Shape;1452;p48"/>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3" name="Google Shape;1453;p48"/>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4" name="Google Shape;1454;p48"/>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5" name="Google Shape;1455;p48"/>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6" name="Google Shape;1456;p48"/>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7" name="Google Shape;1457;p48"/>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58" name="Google Shape;1458;p48"/>
          <p:cNvGrpSpPr/>
          <p:nvPr/>
        </p:nvGrpSpPr>
        <p:grpSpPr>
          <a:xfrm>
            <a:off x="7648230" y="2257259"/>
            <a:ext cx="246199" cy="445516"/>
            <a:chOff x="4556125" y="630237"/>
            <a:chExt cx="3081338" cy="5568950"/>
          </a:xfrm>
        </p:grpSpPr>
        <p:sp>
          <p:nvSpPr>
            <p:cNvPr id="1459" name="Google Shape;1459;p48"/>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0" name="Google Shape;1460;p4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1" name="Google Shape;1461;p4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2" name="Google Shape;1462;p4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3" name="Google Shape;1463;p4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4" name="Google Shape;1464;p4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5" name="Google Shape;1465;p4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66" name="Google Shape;1466;p48"/>
          <p:cNvGrpSpPr/>
          <p:nvPr/>
        </p:nvGrpSpPr>
        <p:grpSpPr>
          <a:xfrm>
            <a:off x="1829253" y="2257459"/>
            <a:ext cx="445768" cy="445697"/>
            <a:chOff x="1674084" y="3214987"/>
            <a:chExt cx="720142" cy="720027"/>
          </a:xfrm>
        </p:grpSpPr>
        <p:sp>
          <p:nvSpPr>
            <p:cNvPr id="1467" name="Google Shape;1467;p48"/>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8"/>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8"/>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8"/>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8"/>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8"/>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8"/>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8"/>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48"/>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8"/>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8"/>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8"/>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8"/>
          <p:cNvGrpSpPr/>
          <p:nvPr/>
        </p:nvGrpSpPr>
        <p:grpSpPr>
          <a:xfrm>
            <a:off x="1138094" y="2257421"/>
            <a:ext cx="445578" cy="445773"/>
            <a:chOff x="557511" y="3214925"/>
            <a:chExt cx="719836" cy="720150"/>
          </a:xfrm>
        </p:grpSpPr>
        <p:sp>
          <p:nvSpPr>
            <p:cNvPr id="1480" name="Google Shape;1480;p4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1" name="Google Shape;1481;p4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8"/>
          <p:cNvGrpSpPr/>
          <p:nvPr/>
        </p:nvGrpSpPr>
        <p:grpSpPr>
          <a:xfrm>
            <a:off x="1081977" y="3693756"/>
            <a:ext cx="445905" cy="400522"/>
            <a:chOff x="1147762" y="1131887"/>
            <a:chExt cx="5137150" cy="4619626"/>
          </a:xfrm>
        </p:grpSpPr>
        <p:sp>
          <p:nvSpPr>
            <p:cNvPr id="1485" name="Google Shape;1485;p48"/>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8"/>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8"/>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8"/>
          <p:cNvGrpSpPr/>
          <p:nvPr/>
        </p:nvGrpSpPr>
        <p:grpSpPr>
          <a:xfrm>
            <a:off x="1879306" y="3687410"/>
            <a:ext cx="445901" cy="413282"/>
            <a:chOff x="1570037" y="1341437"/>
            <a:chExt cx="4943475" cy="4576762"/>
          </a:xfrm>
        </p:grpSpPr>
        <p:sp>
          <p:nvSpPr>
            <p:cNvPr id="1489" name="Google Shape;1489;p48"/>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90" name="Google Shape;1490;p48"/>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91" name="Google Shape;1491;p48"/>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92" name="Google Shape;1492;p48"/>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93" name="Google Shape;1493;p48"/>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94" name="Google Shape;1494;p48"/>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95" name="Google Shape;1495;p48"/>
          <p:cNvGrpSpPr/>
          <p:nvPr/>
        </p:nvGrpSpPr>
        <p:grpSpPr>
          <a:xfrm>
            <a:off x="4364629" y="3671511"/>
            <a:ext cx="441332" cy="445721"/>
            <a:chOff x="5770007" y="5489899"/>
            <a:chExt cx="712976" cy="720067"/>
          </a:xfrm>
        </p:grpSpPr>
        <p:sp>
          <p:nvSpPr>
            <p:cNvPr id="1496" name="Google Shape;1496;p48"/>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8"/>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8"/>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8"/>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8"/>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8"/>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8"/>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8"/>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4" name="Google Shape;1504;p48"/>
          <p:cNvGrpSpPr/>
          <p:nvPr/>
        </p:nvGrpSpPr>
        <p:grpSpPr>
          <a:xfrm>
            <a:off x="5157420" y="3693981"/>
            <a:ext cx="445651" cy="400824"/>
            <a:chOff x="7050768" y="5526199"/>
            <a:chExt cx="719953" cy="647534"/>
          </a:xfrm>
        </p:grpSpPr>
        <p:sp>
          <p:nvSpPr>
            <p:cNvPr id="1505" name="Google Shape;1505;p48"/>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6" name="Google Shape;1506;p48"/>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7" name="Google Shape;1507;p48"/>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8" name="Google Shape;1508;p48"/>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9" name="Google Shape;1509;p48"/>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0" name="Google Shape;1510;p48"/>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1" name="Google Shape;1511;p48"/>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2" name="Google Shape;1512;p48"/>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3" name="Google Shape;1513;p48"/>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4" name="Google Shape;1514;p48"/>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5" name="Google Shape;1515;p48"/>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6" name="Google Shape;1516;p48"/>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17" name="Google Shape;1517;p48"/>
          <p:cNvGrpSpPr/>
          <p:nvPr/>
        </p:nvGrpSpPr>
        <p:grpSpPr>
          <a:xfrm>
            <a:off x="6751936" y="3694051"/>
            <a:ext cx="445681" cy="400651"/>
            <a:chOff x="9626723" y="5526313"/>
            <a:chExt cx="720002" cy="647256"/>
          </a:xfrm>
        </p:grpSpPr>
        <p:sp>
          <p:nvSpPr>
            <p:cNvPr id="1518" name="Google Shape;1518;p4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9" name="Google Shape;1519;p4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0" name="Google Shape;1520;p4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1" name="Google Shape;1521;p4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2" name="Google Shape;1522;p4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3" name="Google Shape;1523;p4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4" name="Google Shape;1524;p4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5" name="Google Shape;1525;p4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4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8" name="Google Shape;1528;p4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9" name="Google Shape;1529;p4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0" name="Google Shape;1530;p48"/>
          <p:cNvGrpSpPr/>
          <p:nvPr/>
        </p:nvGrpSpPr>
        <p:grpSpPr>
          <a:xfrm>
            <a:off x="7549176" y="3671488"/>
            <a:ext cx="445582" cy="445743"/>
            <a:chOff x="10914672" y="5489861"/>
            <a:chExt cx="719842" cy="720102"/>
          </a:xfrm>
        </p:grpSpPr>
        <p:sp>
          <p:nvSpPr>
            <p:cNvPr id="1531" name="Google Shape;1531;p4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8"/>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4" name="Google Shape;1534;p4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7" name="Google Shape;1537;p4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8" name="Google Shape;1538;p4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0" name="Google Shape;1540;p4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1" name="Google Shape;1541;p4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2" name="Google Shape;1542;p4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3" name="Google Shape;1543;p48"/>
          <p:cNvGrpSpPr/>
          <p:nvPr/>
        </p:nvGrpSpPr>
        <p:grpSpPr>
          <a:xfrm>
            <a:off x="5954636" y="3681752"/>
            <a:ext cx="445821" cy="425246"/>
            <a:chOff x="8338678" y="5506443"/>
            <a:chExt cx="720227" cy="686988"/>
          </a:xfrm>
        </p:grpSpPr>
        <p:sp>
          <p:nvSpPr>
            <p:cNvPr id="1544" name="Google Shape;1544;p48"/>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5" name="Google Shape;1545;p48"/>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48"/>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7" name="Google Shape;1547;p48"/>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8" name="Google Shape;1548;p48"/>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9" name="Google Shape;1549;p48"/>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0" name="Google Shape;1550;p48"/>
          <p:cNvGrpSpPr/>
          <p:nvPr/>
        </p:nvGrpSpPr>
        <p:grpSpPr>
          <a:xfrm>
            <a:off x="2676293" y="3736342"/>
            <a:ext cx="1336824" cy="316035"/>
            <a:chOff x="3042485" y="5594633"/>
            <a:chExt cx="2159652" cy="510557"/>
          </a:xfrm>
        </p:grpSpPr>
        <p:sp>
          <p:nvSpPr>
            <p:cNvPr id="1551" name="Google Shape;1551;p4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4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3" name="Google Shape;1553;p4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4" name="Google Shape;1554;p4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4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4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7" name="Google Shape;1557;p4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8" name="Google Shape;1558;p4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4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0" name="Google Shape;1560;p4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1" name="Google Shape;1561;p4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2" name="Google Shape;1562;p4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3" name="Google Shape;1563;p4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4" name="Google Shape;1564;p4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6" name="Google Shape;1566;p48"/>
          <p:cNvGrpSpPr/>
          <p:nvPr/>
        </p:nvGrpSpPr>
        <p:grpSpPr>
          <a:xfrm>
            <a:off x="1879183" y="4379878"/>
            <a:ext cx="445738" cy="442950"/>
            <a:chOff x="1442627" y="5710929"/>
            <a:chExt cx="594318" cy="590600"/>
          </a:xfrm>
        </p:grpSpPr>
        <p:sp>
          <p:nvSpPr>
            <p:cNvPr id="1567" name="Google Shape;1567;p48"/>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8" name="Google Shape;1568;p48"/>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9" name="Google Shape;1569;p48"/>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0" name="Google Shape;1570;p4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1" name="Google Shape;1571;p48"/>
          <p:cNvGrpSpPr/>
          <p:nvPr/>
        </p:nvGrpSpPr>
        <p:grpSpPr>
          <a:xfrm>
            <a:off x="6788033" y="4378458"/>
            <a:ext cx="373053" cy="445791"/>
            <a:chOff x="8095060" y="5664590"/>
            <a:chExt cx="497404" cy="594389"/>
          </a:xfrm>
        </p:grpSpPr>
        <p:grpSp>
          <p:nvGrpSpPr>
            <p:cNvPr id="1572" name="Google Shape;1572;p48"/>
            <p:cNvGrpSpPr/>
            <p:nvPr/>
          </p:nvGrpSpPr>
          <p:grpSpPr>
            <a:xfrm>
              <a:off x="8095060" y="5969027"/>
              <a:ext cx="497404" cy="289951"/>
              <a:chOff x="8095060" y="5969027"/>
              <a:chExt cx="497404" cy="289951"/>
            </a:xfrm>
          </p:grpSpPr>
          <p:sp>
            <p:nvSpPr>
              <p:cNvPr id="1573" name="Google Shape;1573;p4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4" name="Google Shape;1574;p4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5" name="Google Shape;1575;p4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6" name="Google Shape;1576;p48"/>
            <p:cNvGrpSpPr/>
            <p:nvPr/>
          </p:nvGrpSpPr>
          <p:grpSpPr>
            <a:xfrm>
              <a:off x="8095060" y="5867832"/>
              <a:ext cx="497404" cy="289312"/>
              <a:chOff x="8095060" y="5867832"/>
              <a:chExt cx="497404" cy="289312"/>
            </a:xfrm>
          </p:grpSpPr>
          <p:sp>
            <p:nvSpPr>
              <p:cNvPr id="1577" name="Google Shape;1577;p4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8" name="Google Shape;1578;p4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9" name="Google Shape;1579;p4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80" name="Google Shape;1580;p48"/>
            <p:cNvGrpSpPr/>
            <p:nvPr/>
          </p:nvGrpSpPr>
          <p:grpSpPr>
            <a:xfrm>
              <a:off x="8095060" y="5765998"/>
              <a:ext cx="497404" cy="289312"/>
              <a:chOff x="8095060" y="5765998"/>
              <a:chExt cx="497404" cy="289312"/>
            </a:xfrm>
          </p:grpSpPr>
          <p:sp>
            <p:nvSpPr>
              <p:cNvPr id="1581" name="Google Shape;1581;p4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2" name="Google Shape;1582;p4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3" name="Google Shape;1583;p4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84" name="Google Shape;1584;p48"/>
            <p:cNvGrpSpPr/>
            <p:nvPr/>
          </p:nvGrpSpPr>
          <p:grpSpPr>
            <a:xfrm>
              <a:off x="8095060" y="5664590"/>
              <a:ext cx="497404" cy="290164"/>
              <a:chOff x="8095060" y="5664590"/>
              <a:chExt cx="497404" cy="290164"/>
            </a:xfrm>
          </p:grpSpPr>
          <p:sp>
            <p:nvSpPr>
              <p:cNvPr id="1585" name="Google Shape;1585;p4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6" name="Google Shape;1586;p4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7" name="Google Shape;1587;p4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588" name="Google Shape;1588;p48"/>
          <p:cNvGrpSpPr/>
          <p:nvPr/>
        </p:nvGrpSpPr>
        <p:grpSpPr>
          <a:xfrm>
            <a:off x="2870825" y="4378486"/>
            <a:ext cx="557162" cy="445734"/>
            <a:chOff x="4607809" y="5664627"/>
            <a:chExt cx="742883" cy="594312"/>
          </a:xfrm>
        </p:grpSpPr>
        <p:sp>
          <p:nvSpPr>
            <p:cNvPr id="1589" name="Google Shape;1589;p48"/>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0" name="Google Shape;1590;p48"/>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1" name="Google Shape;1591;p48"/>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2" name="Google Shape;1592;p48"/>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3" name="Google Shape;1593;p48"/>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4" name="Google Shape;1594;p48"/>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48"/>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48"/>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7" name="Google Shape;1597;p48"/>
          <p:cNvGrpSpPr/>
          <p:nvPr/>
        </p:nvGrpSpPr>
        <p:grpSpPr>
          <a:xfrm>
            <a:off x="3973890" y="4378543"/>
            <a:ext cx="1079865" cy="445620"/>
            <a:chOff x="2571250" y="5664711"/>
            <a:chExt cx="1439820" cy="594160"/>
          </a:xfrm>
        </p:grpSpPr>
        <p:sp>
          <p:nvSpPr>
            <p:cNvPr id="1598" name="Google Shape;1598;p48"/>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9" name="Google Shape;1599;p48"/>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00" name="Google Shape;1600;p48"/>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1" name="Google Shape;1601;p48"/>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02" name="Google Shape;1602;p48"/>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3" name="Google Shape;1603;p48"/>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04" name="Google Shape;1604;p48"/>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5" name="Google Shape;1605;p48"/>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06" name="Google Shape;1606;p48"/>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7" name="Google Shape;1607;p48"/>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08" name="Google Shape;1608;p48"/>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9" name="Google Shape;1609;p48"/>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10" name="Google Shape;1610;p48"/>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1" name="Google Shape;1611;p48"/>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12" name="Google Shape;1612;p48"/>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3" name="Google Shape;1613;p48"/>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14" name="Google Shape;1614;p48"/>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5" name="Google Shape;1615;p48"/>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6" name="Google Shape;1616;p48"/>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7" name="Google Shape;1617;p48"/>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8" name="Google Shape;1618;p48"/>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9" name="Google Shape;1619;p48"/>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20" name="Google Shape;1620;p48"/>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21" name="Google Shape;1621;p48"/>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22" name="Google Shape;1622;p48"/>
          <p:cNvGrpSpPr/>
          <p:nvPr/>
        </p:nvGrpSpPr>
        <p:grpSpPr>
          <a:xfrm>
            <a:off x="5599659" y="4378335"/>
            <a:ext cx="642470" cy="446036"/>
            <a:chOff x="6332670" y="5663946"/>
            <a:chExt cx="856627" cy="594715"/>
          </a:xfrm>
        </p:grpSpPr>
        <p:grpSp>
          <p:nvGrpSpPr>
            <p:cNvPr id="1623" name="Google Shape;1623;p48"/>
            <p:cNvGrpSpPr/>
            <p:nvPr/>
          </p:nvGrpSpPr>
          <p:grpSpPr>
            <a:xfrm>
              <a:off x="6392364" y="5663946"/>
              <a:ext cx="796933" cy="185801"/>
              <a:chOff x="3321050" y="1066800"/>
              <a:chExt cx="6505573" cy="1508125"/>
            </a:xfrm>
          </p:grpSpPr>
          <p:sp>
            <p:nvSpPr>
              <p:cNvPr id="1624" name="Google Shape;1624;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5" name="Google Shape;1625;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6" name="Google Shape;1626;p48"/>
            <p:cNvGrpSpPr/>
            <p:nvPr/>
          </p:nvGrpSpPr>
          <p:grpSpPr>
            <a:xfrm flipH="1">
              <a:off x="6332670" y="5868403"/>
              <a:ext cx="796933" cy="185801"/>
              <a:chOff x="3321050" y="1066800"/>
              <a:chExt cx="6505573" cy="1508125"/>
            </a:xfrm>
          </p:grpSpPr>
          <p:sp>
            <p:nvSpPr>
              <p:cNvPr id="1627" name="Google Shape;1627;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9" name="Google Shape;1629;p48"/>
            <p:cNvGrpSpPr/>
            <p:nvPr/>
          </p:nvGrpSpPr>
          <p:grpSpPr>
            <a:xfrm>
              <a:off x="6392364" y="6072860"/>
              <a:ext cx="796933" cy="185801"/>
              <a:chOff x="3321050" y="1066800"/>
              <a:chExt cx="6505573" cy="1508125"/>
            </a:xfrm>
          </p:grpSpPr>
          <p:sp>
            <p:nvSpPr>
              <p:cNvPr id="1630" name="Google Shape;1630;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1" name="Google Shape;1631;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632" name="Google Shape;1632;p48"/>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1633" name="Google Shape;1633;p4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49"/>
          <p:cNvSpPr txBox="1"/>
          <p:nvPr/>
        </p:nvSpPr>
        <p:spPr>
          <a:xfrm>
            <a:off x="1265300" y="1289225"/>
            <a:ext cx="7014000" cy="10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C6DAEC"/>
                </a:solidFill>
                <a:latin typeface="Muli"/>
                <a:ea typeface="Muli"/>
                <a:cs typeface="Muli"/>
                <a:sym typeface="Muli"/>
              </a:rPr>
              <a:t>You can also use any emoji as an icon!</a:t>
            </a:r>
            <a:endParaRPr b="1">
              <a:solidFill>
                <a:srgbClr val="C6DAEC"/>
              </a:solidFill>
              <a:latin typeface="Muli"/>
              <a:ea typeface="Muli"/>
              <a:cs typeface="Muli"/>
              <a:sym typeface="Muli"/>
            </a:endParaRPr>
          </a:p>
          <a:p>
            <a:pPr marL="0" lvl="0" indent="0" algn="l" rtl="0">
              <a:spcBef>
                <a:spcPts val="0"/>
              </a:spcBef>
              <a:spcAft>
                <a:spcPts val="0"/>
              </a:spcAft>
              <a:buNone/>
            </a:pPr>
            <a:r>
              <a:rPr lang="en">
                <a:solidFill>
                  <a:srgbClr val="C6DAEC"/>
                </a:solidFill>
                <a:latin typeface="Muli"/>
                <a:ea typeface="Muli"/>
                <a:cs typeface="Muli"/>
                <a:sym typeface="Muli"/>
              </a:rPr>
              <a:t>And of course it resizes without losing quality.</a:t>
            </a:r>
            <a:endParaRPr>
              <a:solidFill>
                <a:srgbClr val="C6DAEC"/>
              </a:solidFill>
              <a:latin typeface="Muli"/>
              <a:ea typeface="Muli"/>
              <a:cs typeface="Muli"/>
              <a:sym typeface="Muli"/>
            </a:endParaRPr>
          </a:p>
          <a:p>
            <a:pPr marL="0" lvl="0" indent="0" algn="l" rtl="0">
              <a:spcBef>
                <a:spcPts val="0"/>
              </a:spcBef>
              <a:spcAft>
                <a:spcPts val="0"/>
              </a:spcAft>
              <a:buNone/>
            </a:pPr>
            <a:r>
              <a:rPr lang="en">
                <a:solidFill>
                  <a:srgbClr val="C6DAEC"/>
                </a:solidFill>
                <a:latin typeface="Muli"/>
                <a:ea typeface="Muli"/>
                <a:cs typeface="Muli"/>
                <a:sym typeface="Muli"/>
              </a:rPr>
              <a:t>How? Follow Google instructions https://twitter.com/googledocs/status/730087240156643328</a:t>
            </a:r>
            <a:endParaRPr>
              <a:solidFill>
                <a:srgbClr val="C6DAEC"/>
              </a:solidFill>
              <a:latin typeface="Muli"/>
              <a:ea typeface="Muli"/>
              <a:cs typeface="Muli"/>
              <a:sym typeface="Muli"/>
            </a:endParaRPr>
          </a:p>
        </p:txBody>
      </p:sp>
      <p:sp>
        <p:nvSpPr>
          <p:cNvPr id="1639" name="Google Shape;1639;p49"/>
          <p:cNvSpPr txBox="1"/>
          <p:nvPr/>
        </p:nvSpPr>
        <p:spPr>
          <a:xfrm>
            <a:off x="1265300" y="24504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C6DAEC"/>
                </a:solidFill>
                <a:latin typeface="Muli"/>
                <a:ea typeface="Muli"/>
                <a:cs typeface="Muli"/>
                <a:sym typeface="Muli"/>
              </a:rPr>
              <a:t>✋👆👉👍👤👦👧👨👩👪💃🏃💑❤😂😉😋😒😭👶😸🐟🍒🍔💣📌📖🔨🎃🎈🎨🏈🏰🌏🔌🔑</a:t>
            </a:r>
            <a:r>
              <a:rPr lang="en" sz="2400">
                <a:solidFill>
                  <a:srgbClr val="C6DAEC"/>
                </a:solidFill>
                <a:highlight>
                  <a:srgbClr val="184769"/>
                </a:highlight>
                <a:latin typeface="Muli"/>
                <a:ea typeface="Muli"/>
                <a:cs typeface="Muli"/>
                <a:sym typeface="Muli"/>
              </a:rPr>
              <a:t> and many more...</a:t>
            </a:r>
            <a:endParaRPr sz="2400">
              <a:solidFill>
                <a:srgbClr val="C6DAEC"/>
              </a:solidFill>
              <a:highlight>
                <a:srgbClr val="184769"/>
              </a:highlight>
              <a:latin typeface="Muli"/>
              <a:ea typeface="Muli"/>
              <a:cs typeface="Muli"/>
              <a:sym typeface="Muli"/>
            </a:endParaRPr>
          </a:p>
        </p:txBody>
      </p:sp>
      <p:sp>
        <p:nvSpPr>
          <p:cNvPr id="1640" name="Google Shape;1640;p4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44"/>
        <p:cNvGrpSpPr/>
        <p:nvPr/>
      </p:nvGrpSpPr>
      <p:grpSpPr>
        <a:xfrm>
          <a:off x="0" y="0"/>
          <a:ext cx="0" cy="0"/>
          <a:chOff x="0" y="0"/>
          <a:chExt cx="0" cy="0"/>
        </a:xfrm>
      </p:grpSpPr>
      <p:pic>
        <p:nvPicPr>
          <p:cNvPr id="1645" name="Google Shape;1645;p5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646" name="Google Shape;1646;p5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647" name="Google Shape;1647;p50"/>
          <p:cNvGrpSpPr/>
          <p:nvPr/>
        </p:nvGrpSpPr>
        <p:grpSpPr>
          <a:xfrm>
            <a:off x="690575" y="3290132"/>
            <a:ext cx="7762851" cy="892418"/>
            <a:chOff x="801125" y="3213932"/>
            <a:chExt cx="7762851" cy="892418"/>
          </a:xfrm>
        </p:grpSpPr>
        <p:grpSp>
          <p:nvGrpSpPr>
            <p:cNvPr id="1648" name="Google Shape;1648;p50"/>
            <p:cNvGrpSpPr/>
            <p:nvPr/>
          </p:nvGrpSpPr>
          <p:grpSpPr>
            <a:xfrm>
              <a:off x="4845759" y="3213932"/>
              <a:ext cx="1695900" cy="892418"/>
              <a:chOff x="4845759" y="3213932"/>
              <a:chExt cx="1695900" cy="892418"/>
            </a:xfrm>
          </p:grpSpPr>
          <p:sp>
            <p:nvSpPr>
              <p:cNvPr id="1649" name="Google Shape;1649;p5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650" name="Google Shape;1650;p5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51" name="Google Shape;1651;p50"/>
            <p:cNvGrpSpPr/>
            <p:nvPr/>
          </p:nvGrpSpPr>
          <p:grpSpPr>
            <a:xfrm>
              <a:off x="2823442" y="3214222"/>
              <a:ext cx="1695900" cy="892128"/>
              <a:chOff x="2823442" y="3214222"/>
              <a:chExt cx="1695900" cy="892128"/>
            </a:xfrm>
          </p:grpSpPr>
          <p:sp>
            <p:nvSpPr>
              <p:cNvPr id="1652" name="Google Shape;1652;p5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653" name="Google Shape;1653;p5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54" name="Google Shape;1654;p50"/>
            <p:cNvGrpSpPr/>
            <p:nvPr/>
          </p:nvGrpSpPr>
          <p:grpSpPr>
            <a:xfrm>
              <a:off x="6868076" y="3213932"/>
              <a:ext cx="1695900" cy="892418"/>
              <a:chOff x="6868076" y="3213932"/>
              <a:chExt cx="1695900" cy="892418"/>
            </a:xfrm>
          </p:grpSpPr>
          <p:sp>
            <p:nvSpPr>
              <p:cNvPr id="1655" name="Google Shape;1655;p5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656" name="Google Shape;1656;p5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57" name="Google Shape;1657;p50"/>
            <p:cNvGrpSpPr/>
            <p:nvPr/>
          </p:nvGrpSpPr>
          <p:grpSpPr>
            <a:xfrm>
              <a:off x="801125" y="3214206"/>
              <a:ext cx="1695900" cy="892144"/>
              <a:chOff x="801125" y="3214206"/>
              <a:chExt cx="1695900" cy="892144"/>
            </a:xfrm>
          </p:grpSpPr>
          <p:sp>
            <p:nvSpPr>
              <p:cNvPr id="1658" name="Google Shape;1658;p5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659" name="Google Shape;1659;p5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A269-1447-CBFF-455C-C8B13AC7B8FB}"/>
              </a:ext>
            </a:extLst>
          </p:cNvPr>
          <p:cNvSpPr>
            <a:spLocks noGrp="1"/>
          </p:cNvSpPr>
          <p:nvPr>
            <p:ph type="title"/>
          </p:nvPr>
        </p:nvSpPr>
        <p:spPr>
          <a:xfrm>
            <a:off x="641760" y="339937"/>
            <a:ext cx="7860480" cy="645300"/>
          </a:xfrm>
        </p:spPr>
        <p:txBody>
          <a:bodyPr/>
          <a:lstStyle/>
          <a:p>
            <a:r>
              <a:rPr lang="en" dirty="0"/>
              <a:t>Transaction Processing System (TPS)</a:t>
            </a:r>
            <a:endParaRPr lang="en-NP" dirty="0"/>
          </a:p>
        </p:txBody>
      </p:sp>
      <p:sp>
        <p:nvSpPr>
          <p:cNvPr id="3" name="Slide Number Placeholder 2">
            <a:extLst>
              <a:ext uri="{FF2B5EF4-FFF2-40B4-BE49-F238E27FC236}">
                <a16:creationId xmlns:a16="http://schemas.microsoft.com/office/drawing/2014/main" id="{1CA6451C-6C8E-CA99-3DBF-19760DA0F5B5}"/>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5</a:t>
            </a:fld>
            <a:endParaRPr lang="en"/>
          </a:p>
        </p:txBody>
      </p:sp>
      <p:sp>
        <p:nvSpPr>
          <p:cNvPr id="4" name="Text Placeholder 3">
            <a:extLst>
              <a:ext uri="{FF2B5EF4-FFF2-40B4-BE49-F238E27FC236}">
                <a16:creationId xmlns:a16="http://schemas.microsoft.com/office/drawing/2014/main" id="{6249DF66-992F-BE65-98D2-31B7D3FC0EDF}"/>
              </a:ext>
            </a:extLst>
          </p:cNvPr>
          <p:cNvSpPr>
            <a:spLocks noGrp="1"/>
          </p:cNvSpPr>
          <p:nvPr>
            <p:ph type="body" idx="1"/>
          </p:nvPr>
        </p:nvSpPr>
        <p:spPr>
          <a:xfrm>
            <a:off x="287907" y="1268033"/>
            <a:ext cx="4685146" cy="3231275"/>
          </a:xfrm>
        </p:spPr>
        <p:txBody>
          <a:bodyPr/>
          <a:lstStyle/>
          <a:p>
            <a:pPr marL="457200" lvl="0" indent="-317500" rtl="0">
              <a:spcBef>
                <a:spcPts val="600"/>
              </a:spcBef>
              <a:spcAft>
                <a:spcPts val="0"/>
              </a:spcAft>
              <a:buSzPts val="1400"/>
              <a:buChar char="◇"/>
            </a:pPr>
            <a:r>
              <a:rPr lang="en-US" dirty="0"/>
              <a:t>Transaction Processing System are information system that process data resulting from the occurrences of business</a:t>
            </a:r>
          </a:p>
          <a:p>
            <a:pPr marL="457200" lvl="0" indent="-317500" rtl="0">
              <a:spcBef>
                <a:spcPts val="0"/>
              </a:spcBef>
              <a:spcAft>
                <a:spcPts val="0"/>
              </a:spcAft>
              <a:buSzPts val="1400"/>
              <a:buChar char="◇"/>
            </a:pPr>
            <a:r>
              <a:rPr lang="en-US" dirty="0"/>
              <a:t>Their objective are to provide transaction in order to update records and generate reports i.e. to perform store keeping function</a:t>
            </a:r>
          </a:p>
          <a:p>
            <a:pPr marL="457200" lvl="0" indent="-317500" rtl="0">
              <a:spcBef>
                <a:spcPts val="0"/>
              </a:spcBef>
              <a:spcAft>
                <a:spcPts val="0"/>
              </a:spcAft>
              <a:buSzPts val="1400"/>
              <a:buChar char="◇"/>
            </a:pPr>
            <a:r>
              <a:rPr lang="en-US" dirty="0"/>
              <a:t>The transaction is preformed in two ways: Batching processing and Online transaction processing.</a:t>
            </a:r>
          </a:p>
          <a:p>
            <a:pPr marL="457200" lvl="0" indent="-317500" rtl="0">
              <a:spcBef>
                <a:spcPts val="0"/>
              </a:spcBef>
              <a:spcAft>
                <a:spcPts val="0"/>
              </a:spcAft>
              <a:buSzPts val="1400"/>
              <a:buChar char="◇"/>
            </a:pPr>
            <a:r>
              <a:rPr lang="en-US" dirty="0"/>
              <a:t>Example: Bill system, payroll system, Stock control system</a:t>
            </a:r>
          </a:p>
          <a:p>
            <a:pPr marL="0" indent="0">
              <a:buNone/>
            </a:pPr>
            <a:endParaRPr lang="en-US" dirty="0"/>
          </a:p>
          <a:p>
            <a:endParaRPr lang="en-NP" dirty="0"/>
          </a:p>
          <a:p>
            <a:endParaRPr lang="en-NP" dirty="0"/>
          </a:p>
        </p:txBody>
      </p:sp>
      <p:pic>
        <p:nvPicPr>
          <p:cNvPr id="5" name="Picture 4">
            <a:extLst>
              <a:ext uri="{FF2B5EF4-FFF2-40B4-BE49-F238E27FC236}">
                <a16:creationId xmlns:a16="http://schemas.microsoft.com/office/drawing/2014/main" id="{8CF4BCC3-B9A2-9CFB-ACFA-1996E978429B}"/>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a:stretch/>
        </p:blipFill>
        <p:spPr>
          <a:xfrm>
            <a:off x="4973053" y="1421732"/>
            <a:ext cx="4037150" cy="2453735"/>
          </a:xfrm>
          <a:prstGeom prst="rect">
            <a:avLst/>
          </a:prstGeom>
        </p:spPr>
      </p:pic>
    </p:spTree>
    <p:extLst>
      <p:ext uri="{BB962C8B-B14F-4D97-AF65-F5344CB8AC3E}">
        <p14:creationId xmlns:p14="http://schemas.microsoft.com/office/powerpoint/2010/main" val="2227224344"/>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097-EC44-D7DF-CD37-809A0944920D}"/>
              </a:ext>
            </a:extLst>
          </p:cNvPr>
          <p:cNvSpPr>
            <a:spLocks noGrp="1"/>
          </p:cNvSpPr>
          <p:nvPr>
            <p:ph type="title"/>
          </p:nvPr>
        </p:nvSpPr>
        <p:spPr>
          <a:xfrm>
            <a:off x="369121" y="436190"/>
            <a:ext cx="8774879" cy="645300"/>
          </a:xfrm>
        </p:spPr>
        <p:txBody>
          <a:bodyPr/>
          <a:lstStyle/>
          <a:p>
            <a:r>
              <a:rPr lang="en-NP" dirty="0"/>
              <a:t>Management Information System (MSI)</a:t>
            </a:r>
          </a:p>
        </p:txBody>
      </p:sp>
      <p:sp>
        <p:nvSpPr>
          <p:cNvPr id="3" name="Slide Number Placeholder 2">
            <a:extLst>
              <a:ext uri="{FF2B5EF4-FFF2-40B4-BE49-F238E27FC236}">
                <a16:creationId xmlns:a16="http://schemas.microsoft.com/office/drawing/2014/main" id="{83D15621-A403-F07A-DD73-58DCF0BC59A0}"/>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4" name="Text Placeholder 3">
            <a:extLst>
              <a:ext uri="{FF2B5EF4-FFF2-40B4-BE49-F238E27FC236}">
                <a16:creationId xmlns:a16="http://schemas.microsoft.com/office/drawing/2014/main" id="{0A2802E3-E663-C683-B62B-3DFD6A34C8BC}"/>
              </a:ext>
            </a:extLst>
          </p:cNvPr>
          <p:cNvSpPr>
            <a:spLocks noGrp="1"/>
          </p:cNvSpPr>
          <p:nvPr>
            <p:ph type="body" idx="1"/>
          </p:nvPr>
        </p:nvSpPr>
        <p:spPr>
          <a:xfrm>
            <a:off x="1171150" y="1741800"/>
            <a:ext cx="6801700" cy="1659900"/>
          </a:xfrm>
        </p:spPr>
        <p:txBody>
          <a:bodyPr/>
          <a:lstStyle/>
          <a:p>
            <a:pPr marL="0" marR="0" indent="0" algn="just">
              <a:lnSpc>
                <a:spcPct val="100000"/>
              </a:lnSpc>
              <a:spcBef>
                <a:spcPts val="0"/>
              </a:spcBef>
              <a:spcAft>
                <a:spcPts val="735"/>
              </a:spcAft>
              <a:buNone/>
            </a:pPr>
            <a:r>
              <a:rPr lang="en-US" dirty="0"/>
              <a:t>Management Information System is designed to take relatively raw data available through a Transaction Processing System and convert them into a summarized and aggregated form for the manager, usually in a report format. It reports tending to be used by middle management and operational supervisors. </a:t>
            </a:r>
          </a:p>
          <a:p>
            <a:pPr marL="0" marR="0" indent="0" algn="just">
              <a:lnSpc>
                <a:spcPct val="100000"/>
              </a:lnSpc>
              <a:spcBef>
                <a:spcPts val="0"/>
              </a:spcBef>
              <a:spcAft>
                <a:spcPts val="735"/>
              </a:spcAft>
              <a:buNone/>
            </a:pPr>
            <a:r>
              <a:rPr lang="en-US" dirty="0"/>
              <a:t>Many different types of report are produced in MIS. Some of the reports are a summary report, on-demand report, ad-hoc reports and an exception report. </a:t>
            </a:r>
          </a:p>
          <a:p>
            <a:pPr marL="0" marR="0" indent="0" algn="just">
              <a:lnSpc>
                <a:spcPct val="100000"/>
              </a:lnSpc>
              <a:spcBef>
                <a:spcPts val="0"/>
              </a:spcBef>
              <a:spcAft>
                <a:spcPts val="735"/>
              </a:spcAft>
              <a:buNone/>
            </a:pPr>
            <a:r>
              <a:rPr lang="en-US" dirty="0"/>
              <a:t>Example: Sales management systems, Human resource management system. </a:t>
            </a:r>
          </a:p>
          <a:p>
            <a:pPr marL="0" indent="0" algn="just">
              <a:lnSpc>
                <a:spcPct val="100000"/>
              </a:lnSpc>
              <a:spcBef>
                <a:spcPts val="1000"/>
              </a:spcBef>
              <a:spcAft>
                <a:spcPts val="600"/>
              </a:spcAft>
              <a:buNone/>
            </a:pPr>
            <a:endParaRPr lang="en-US" dirty="0"/>
          </a:p>
          <a:p>
            <a:pPr marL="139700" indent="0" algn="just">
              <a:buNone/>
            </a:pPr>
            <a:endParaRPr lang="en-NP" dirty="0"/>
          </a:p>
          <a:p>
            <a:pPr marL="139700" indent="0">
              <a:buNone/>
            </a:pPr>
            <a:endParaRPr lang="en-NP" dirty="0"/>
          </a:p>
        </p:txBody>
      </p:sp>
    </p:spTree>
    <p:extLst>
      <p:ext uri="{BB962C8B-B14F-4D97-AF65-F5344CB8AC3E}">
        <p14:creationId xmlns:p14="http://schemas.microsoft.com/office/powerpoint/2010/main" val="1494705500"/>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097-EC44-D7DF-CD37-809A0944920D}"/>
              </a:ext>
            </a:extLst>
          </p:cNvPr>
          <p:cNvSpPr>
            <a:spLocks noGrp="1"/>
          </p:cNvSpPr>
          <p:nvPr>
            <p:ph type="title"/>
          </p:nvPr>
        </p:nvSpPr>
        <p:spPr>
          <a:xfrm>
            <a:off x="369121" y="436190"/>
            <a:ext cx="8774879" cy="645300"/>
          </a:xfrm>
        </p:spPr>
        <p:txBody>
          <a:bodyPr/>
          <a:lstStyle/>
          <a:p>
            <a:r>
              <a:rPr lang="en-NP" dirty="0"/>
              <a:t>Decision Support System(DSS)</a:t>
            </a:r>
          </a:p>
        </p:txBody>
      </p:sp>
      <p:sp>
        <p:nvSpPr>
          <p:cNvPr id="3" name="Slide Number Placeholder 2">
            <a:extLst>
              <a:ext uri="{FF2B5EF4-FFF2-40B4-BE49-F238E27FC236}">
                <a16:creationId xmlns:a16="http://schemas.microsoft.com/office/drawing/2014/main" id="{83D15621-A403-F07A-DD73-58DCF0BC59A0}"/>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4" name="Text Placeholder 3">
            <a:extLst>
              <a:ext uri="{FF2B5EF4-FFF2-40B4-BE49-F238E27FC236}">
                <a16:creationId xmlns:a16="http://schemas.microsoft.com/office/drawing/2014/main" id="{0A2802E3-E663-C683-B62B-3DFD6A34C8BC}"/>
              </a:ext>
            </a:extLst>
          </p:cNvPr>
          <p:cNvSpPr>
            <a:spLocks noGrp="1"/>
          </p:cNvSpPr>
          <p:nvPr>
            <p:ph type="body" idx="1"/>
          </p:nvPr>
        </p:nvSpPr>
        <p:spPr>
          <a:xfrm>
            <a:off x="287907" y="1741800"/>
            <a:ext cx="4861609" cy="1659900"/>
          </a:xfrm>
        </p:spPr>
        <p:txBody>
          <a:bodyPr/>
          <a:lstStyle/>
          <a:p>
            <a:pPr marL="0" marR="0" indent="0" algn="just">
              <a:lnSpc>
                <a:spcPct val="103000"/>
              </a:lnSpc>
              <a:spcBef>
                <a:spcPts val="0"/>
              </a:spcBef>
              <a:spcAft>
                <a:spcPts val="735"/>
              </a:spcAft>
              <a:buNone/>
            </a:pPr>
            <a:r>
              <a:rPr lang="en-US" dirty="0"/>
              <a:t>Decision Support System is an interactive information system that provides information, models and data manipulation tools to help in making the decision in a semi-structured and unstructured situation. </a:t>
            </a:r>
          </a:p>
          <a:p>
            <a:pPr marL="0" marR="0" indent="0" algn="just">
              <a:lnSpc>
                <a:spcPct val="103000"/>
              </a:lnSpc>
              <a:spcBef>
                <a:spcPts val="0"/>
              </a:spcBef>
              <a:spcAft>
                <a:spcPts val="735"/>
              </a:spcAft>
              <a:buNone/>
            </a:pPr>
            <a:r>
              <a:rPr lang="en-US" dirty="0"/>
              <a:t>Decision Support System comprises tools and techniques to help in gathering relevant information and analyze the options and alternatives, the end user is more involved in creating DSS than an MIS. </a:t>
            </a:r>
          </a:p>
          <a:p>
            <a:pPr marL="0" marR="0" indent="0" algn="just">
              <a:lnSpc>
                <a:spcPct val="103000"/>
              </a:lnSpc>
              <a:spcBef>
                <a:spcPts val="0"/>
              </a:spcBef>
              <a:spcAft>
                <a:spcPts val="735"/>
              </a:spcAft>
              <a:buNone/>
            </a:pPr>
            <a:r>
              <a:rPr lang="en-US" dirty="0"/>
              <a:t>Example: Financial planning systems, Bank loan management systems</a:t>
            </a:r>
          </a:p>
          <a:p>
            <a:pPr marL="139700" indent="0" algn="just">
              <a:buNone/>
            </a:pPr>
            <a:endParaRPr lang="en-NP" dirty="0"/>
          </a:p>
          <a:p>
            <a:pPr marL="139700" indent="0">
              <a:buNone/>
            </a:pPr>
            <a:endParaRPr lang="en-NP" dirty="0"/>
          </a:p>
        </p:txBody>
      </p:sp>
      <p:pic>
        <p:nvPicPr>
          <p:cNvPr id="5" name="Picture 2">
            <a:extLst>
              <a:ext uri="{FF2B5EF4-FFF2-40B4-BE49-F238E27FC236}">
                <a16:creationId xmlns:a16="http://schemas.microsoft.com/office/drawing/2014/main" id="{CF5E62E9-63F3-4C3E-DFB5-E230A233CA6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336" b="89555" l="5235" r="94585">
                        <a14:foregroundMark x1="21300" y1="32021" x2="10108" y2="41438"/>
                        <a14:foregroundMark x1="10108" y1="41438" x2="17509" y2="32534"/>
                        <a14:foregroundMark x1="5415" y1="37671" x2="5596" y2="40582"/>
                        <a14:foregroundMark x1="44765" y1="12329" x2="55054" y2="22260"/>
                        <a14:foregroundMark x1="55054" y1="22260" x2="47112" y2="8562"/>
                        <a14:foregroundMark x1="47112" y1="8562" x2="41516" y2="15240"/>
                        <a14:foregroundMark x1="86643" y1="34075" x2="86823" y2="35274"/>
                        <a14:foregroundMark x1="82310" y1="37329" x2="77617" y2="42123"/>
                        <a14:foregroundMark x1="76715" y1="33390" x2="80866" y2="46233"/>
                        <a14:foregroundMark x1="80866" y1="46233" x2="94765" y2="42808"/>
                        <a14:foregroundMark x1="94765" y1="42808" x2="85921" y2="30651"/>
                        <a14:foregroundMark x1="85921" y1="30651" x2="76173" y2="33562"/>
                        <a14:foregroundMark x1="68592" y1="70548" x2="67148" y2="84247"/>
                        <a14:foregroundMark x1="67148" y1="84247" x2="80505" y2="78596"/>
                        <a14:foregroundMark x1="80505" y1="78596" x2="69495" y2="69521"/>
                        <a14:foregroundMark x1="69495" y1="69521" x2="65162" y2="71062"/>
                        <a14:foregroundMark x1="48014" y1="10274" x2="57581" y2="20377"/>
                        <a14:foregroundMark x1="57581" y1="20377" x2="54874" y2="6336"/>
                        <a14:foregroundMark x1="54874" y1="6336" x2="44585" y2="10959"/>
                        <a14:foregroundMark x1="25271" y1="73973" x2="31408" y2="86130"/>
                        <a14:foregroundMark x1="31408" y1="86130" x2="35018" y2="70377"/>
                        <a14:foregroundMark x1="35018" y1="70377" x2="22022" y2="74829"/>
                        <a14:foregroundMark x1="22022" y1="74829" x2="21300" y2="76541"/>
                        <a14:foregroundMark x1="40975" y1="84075" x2="55054" y2="85274"/>
                        <a14:foregroundMark x1="55054" y1="85274" x2="57942" y2="84589"/>
                        <a14:foregroundMark x1="85199" y1="53425" x2="81588" y2="66781"/>
                        <a14:foregroundMark x1="75993" y1="28082" x2="65884" y2="20034"/>
                        <a14:foregroundMark x1="36101" y1="20548" x2="23646" y2="28253"/>
                        <a14:foregroundMark x1="14260" y1="54623" x2="18773" y2="67295"/>
                        <a14:foregroundMark x1="18773" y1="67295" x2="18773" y2="67295"/>
                      </a14:backgroundRemoval>
                    </a14:imgEffect>
                  </a14:imgLayer>
                </a14:imgProps>
              </a:ext>
              <a:ext uri="{28A0092B-C50C-407E-A947-70E740481C1C}">
                <a14:useLocalDpi xmlns:a14="http://schemas.microsoft.com/office/drawing/2010/main" val="0"/>
              </a:ext>
            </a:extLst>
          </a:blip>
          <a:srcRect/>
          <a:stretch>
            <a:fillRect/>
          </a:stretch>
        </p:blipFill>
        <p:spPr bwMode="auto">
          <a:xfrm>
            <a:off x="5353398" y="1019328"/>
            <a:ext cx="3421481" cy="360676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557015"/>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097-EC44-D7DF-CD37-809A0944920D}"/>
              </a:ext>
            </a:extLst>
          </p:cNvPr>
          <p:cNvSpPr>
            <a:spLocks noGrp="1"/>
          </p:cNvSpPr>
          <p:nvPr>
            <p:ph type="title"/>
          </p:nvPr>
        </p:nvSpPr>
        <p:spPr>
          <a:xfrm>
            <a:off x="369121" y="436190"/>
            <a:ext cx="8774879" cy="645300"/>
          </a:xfrm>
        </p:spPr>
        <p:txBody>
          <a:bodyPr/>
          <a:lstStyle/>
          <a:p>
            <a:r>
              <a:rPr lang="en-NP" dirty="0"/>
              <a:t>Experts System</a:t>
            </a:r>
          </a:p>
        </p:txBody>
      </p:sp>
      <p:sp>
        <p:nvSpPr>
          <p:cNvPr id="3" name="Slide Number Placeholder 2">
            <a:extLst>
              <a:ext uri="{FF2B5EF4-FFF2-40B4-BE49-F238E27FC236}">
                <a16:creationId xmlns:a16="http://schemas.microsoft.com/office/drawing/2014/main" id="{83D15621-A403-F07A-DD73-58DCF0BC59A0}"/>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4" name="Text Placeholder 3">
            <a:extLst>
              <a:ext uri="{FF2B5EF4-FFF2-40B4-BE49-F238E27FC236}">
                <a16:creationId xmlns:a16="http://schemas.microsoft.com/office/drawing/2014/main" id="{0A2802E3-E663-C683-B62B-3DFD6A34C8BC}"/>
              </a:ext>
            </a:extLst>
          </p:cNvPr>
          <p:cNvSpPr>
            <a:spLocks noGrp="1"/>
          </p:cNvSpPr>
          <p:nvPr>
            <p:ph type="body" idx="1"/>
          </p:nvPr>
        </p:nvSpPr>
        <p:spPr>
          <a:xfrm>
            <a:off x="287907" y="1741800"/>
            <a:ext cx="4861609" cy="1659900"/>
          </a:xfrm>
        </p:spPr>
        <p:txBody>
          <a:bodyPr/>
          <a:lstStyle/>
          <a:p>
            <a:pPr marL="0" marR="0" indent="0">
              <a:lnSpc>
                <a:spcPct val="103000"/>
              </a:lnSpc>
              <a:spcBef>
                <a:spcPts val="0"/>
              </a:spcBef>
              <a:spcAft>
                <a:spcPts val="735"/>
              </a:spcAft>
              <a:buNone/>
            </a:pPr>
            <a:r>
              <a:rPr lang="en-US" dirty="0"/>
              <a:t>Experts’ systems include expertise in order to aid managers in diagnosing problems or in problem-solving. These systems are based on the principles of artificial intelligence research. </a:t>
            </a:r>
          </a:p>
          <a:p>
            <a:pPr marL="0" marR="0" indent="0">
              <a:lnSpc>
                <a:spcPct val="103000"/>
              </a:lnSpc>
              <a:spcBef>
                <a:spcPts val="0"/>
              </a:spcBef>
              <a:spcAft>
                <a:spcPts val="735"/>
              </a:spcAft>
              <a:buNone/>
            </a:pPr>
            <a:r>
              <a:rPr lang="en-US" dirty="0"/>
              <a:t>Experts Systems is a knowledge-based information system. It uses its knowledge about a specify are to act as an expert consultant to users. Knowledgebase and software modules are the components of an expert system. These modules perform inference on the knowledge and offer answers to a user’s question. </a:t>
            </a:r>
          </a:p>
          <a:p>
            <a:pPr marL="139700" indent="0">
              <a:buNone/>
            </a:pPr>
            <a:endParaRPr lang="en-NP" dirty="0"/>
          </a:p>
        </p:txBody>
      </p:sp>
      <p:pic>
        <p:nvPicPr>
          <p:cNvPr id="6" name="Picture 2">
            <a:extLst>
              <a:ext uri="{FF2B5EF4-FFF2-40B4-BE49-F238E27FC236}">
                <a16:creationId xmlns:a16="http://schemas.microsoft.com/office/drawing/2014/main" id="{618E06AC-B029-ED38-49B6-5C336A79F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027" y="1451239"/>
            <a:ext cx="3383066" cy="2241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983330"/>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Stakeholders of Information systems</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3</a:t>
            </a:r>
            <a:endParaRPr b="1" dirty="0">
              <a:solidFill>
                <a:srgbClr val="FFFFFF"/>
              </a:solidFill>
            </a:endParaRPr>
          </a:p>
        </p:txBody>
      </p:sp>
    </p:spTree>
    <p:extLst>
      <p:ext uri="{BB962C8B-B14F-4D97-AF65-F5344CB8AC3E}">
        <p14:creationId xmlns:p14="http://schemas.microsoft.com/office/powerpoint/2010/main" val="3461608999"/>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1902</Words>
  <Application>Microsoft Macintosh PowerPoint</Application>
  <PresentationFormat>On-screen Show (16:9)</PresentationFormat>
  <Paragraphs>404</Paragraphs>
  <Slides>47</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Helvetica Neue</vt:lpstr>
      <vt:lpstr>Montserrat</vt:lpstr>
      <vt:lpstr>Muli</vt:lpstr>
      <vt:lpstr>Nixie One</vt:lpstr>
      <vt:lpstr>Imogen template</vt:lpstr>
      <vt:lpstr>System Analysis and Design</vt:lpstr>
      <vt:lpstr>Introduction to system analysis and design</vt:lpstr>
      <vt:lpstr>Information System and its types</vt:lpstr>
      <vt:lpstr>Introduction</vt:lpstr>
      <vt:lpstr>Transaction Processing System (TPS)</vt:lpstr>
      <vt:lpstr>Management Information System (MSI)</vt:lpstr>
      <vt:lpstr>Decision Support System(DSS)</vt:lpstr>
      <vt:lpstr>Experts System</vt:lpstr>
      <vt:lpstr>Stakeholders of Information systems</vt:lpstr>
      <vt:lpstr>SDLC and life cycle models</vt:lpstr>
      <vt:lpstr>Introduction to analysis and design tools</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 Whoa! That’s a big number, aren’t you proud?</vt:lpstr>
      <vt:lpstr>89,526,124$</vt:lpstr>
      <vt:lpstr>Our process is easy</vt:lpstr>
      <vt:lpstr>Our sales funnel</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SanDip Shrestha</cp:lastModifiedBy>
  <cp:revision>24</cp:revision>
  <dcterms:modified xsi:type="dcterms:W3CDTF">2022-11-12T16:51:56Z</dcterms:modified>
</cp:coreProperties>
</file>