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9"/>
    <p:restoredTop sz="94607"/>
  </p:normalViewPr>
  <p:slideViewPr>
    <p:cSldViewPr snapToGrid="0" snapToObjects="1">
      <p:cViewPr varScale="1">
        <p:scale>
          <a:sx n="93" d="100"/>
          <a:sy n="93" d="100"/>
        </p:scale>
        <p:origin x="208" y="880"/>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stick-figure-stick-figure-person-4065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18758" y="378663"/>
            <a:ext cx="4991082"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Fusion</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p>
          <a:p>
            <a:pPr marL="0" indent="0" algn="just">
              <a:buNone/>
            </a:pP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a:t>
            </a:r>
          </a:p>
        </p:txBody>
      </p:sp>
    </p:spTree>
    <p:extLst>
      <p:ext uri="{BB962C8B-B14F-4D97-AF65-F5344CB8AC3E}">
        <p14:creationId xmlns:p14="http://schemas.microsoft.com/office/powerpoint/2010/main" val="386096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2" name="Google Shape;512;p44"/>
          <p:cNvSpPr txBox="1">
            <a:spLocks noGrp="1"/>
          </p:cNvSpPr>
          <p:nvPr>
            <p:ph type="title" idx="4"/>
          </p:nvPr>
        </p:nvSpPr>
        <p:spPr>
          <a:xfrm>
            <a:off x="16601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a:t>
            </a:r>
            <a:endParaRPr dirty="0"/>
          </a:p>
        </p:txBody>
      </p:sp>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Flow</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Waterfall Model	</a:t>
            </a:r>
            <a:endParaRPr lang="en-US"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05.</a:t>
            </a:r>
            <a:endParaRPr lang="en" dirty="0"/>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Use case diagram</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t>06.</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a:t>Conclusion</a:t>
            </a:r>
            <a:endParaRPr lang="en-US"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30913"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a:t>07.</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Introduction</a:t>
            </a:r>
            <a:endParaRPr/>
          </a:p>
        </p:txBody>
      </p:sp>
      <p:sp>
        <p:nvSpPr>
          <p:cNvPr id="662" name="Google Shape;662;p49"/>
          <p:cNvSpPr txBox="1">
            <a:spLocks noGrp="1"/>
          </p:cNvSpPr>
          <p:nvPr>
            <p:ph type="subTitle" idx="1"/>
          </p:nvPr>
        </p:nvSpPr>
        <p:spPr>
          <a:xfrm>
            <a:off x="685903" y="1134020"/>
            <a:ext cx="3862519" cy="2838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pPr algn="just"/>
            <a:r>
              <a:rPr lang="en-US" dirty="0"/>
              <a:t>A Library books management system is an infrastructure that allows user to search books and add/remove.</a:t>
            </a:r>
            <a:endParaRPr lang="en-NP" dirty="0"/>
          </a:p>
          <a:p>
            <a:r>
              <a:rPr lang="en-US" dirty="0"/>
              <a:t>Students are allowed to take only three books,</a:t>
            </a:r>
          </a:p>
          <a:p>
            <a:r>
              <a:rPr lang="en-US" dirty="0"/>
              <a:t>Students are not allowed to check </a:t>
            </a:r>
            <a:r>
              <a:rPr lang="en-US"/>
              <a:t>whether the </a:t>
            </a:r>
            <a:r>
              <a:rPr lang="en-US" dirty="0"/>
              <a:t>book in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endParaRPr lang="en-NP" dirty="0"/>
          </a:p>
          <a:p>
            <a:pPr lvl="0" algn="just"/>
            <a:r>
              <a:rPr lang="en-US" dirty="0"/>
              <a:t>To provide the details of issue books.</a:t>
            </a:r>
            <a:endParaRPr lang="en-NP" dirty="0"/>
          </a:p>
          <a:p>
            <a:pPr marL="146050" indent="0">
              <a:buNone/>
            </a:pPr>
            <a:endParaRPr lang="en-NP" dirty="0"/>
          </a:p>
        </p:txBody>
      </p:sp>
    </p:spTree>
    <p:extLst>
      <p:ext uri="{BB962C8B-B14F-4D97-AF65-F5344CB8AC3E}">
        <p14:creationId xmlns:p14="http://schemas.microsoft.com/office/powerpoint/2010/main" val="435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Login</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228600" y="1772747"/>
                <a:ext cx="814070" cy="1454785"/>
              </a:xfrm>
              <a:prstGeom prst="rect">
                <a:avLst/>
              </a:prstGeom>
              <a:ln>
                <a:noFill/>
              </a:ln>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492</Words>
  <Application>Microsoft Macintosh PowerPoint</Application>
  <PresentationFormat>On-screen Show (16:9)</PresentationFormat>
  <Paragraphs>73</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 Condensed Light</vt:lpstr>
      <vt:lpstr>Arial</vt:lpstr>
      <vt:lpstr>Abel</vt:lpstr>
      <vt:lpstr>Libre Baskerville</vt:lpstr>
      <vt:lpstr>Times New Roman</vt:lpstr>
      <vt:lpstr>Roboto</vt:lpstr>
      <vt:lpstr>Generation of '27 by Slidesgo</vt:lpstr>
      <vt:lpstr>Library Books Management System</vt:lpstr>
      <vt:lpstr>Problem Statement</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17</cp:revision>
  <dcterms:modified xsi:type="dcterms:W3CDTF">2022-02-19T05:37:16Z</dcterms:modified>
</cp:coreProperties>
</file>