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94599"/>
  </p:normalViewPr>
  <p:slideViewPr>
    <p:cSldViewPr snapToGrid="0" snapToObjects="1">
      <p:cViewPr>
        <p:scale>
          <a:sx n="95" d="100"/>
          <a:sy n="95" d="100"/>
        </p:scale>
        <p:origin x="1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51D7-2699-2042-BA85-B959E4CC4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FC37-9CD6-C74C-A48F-51171E6D5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2DC0-502E-9045-91F4-079D3557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3883-632C-9A48-9AF9-96FC0611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3552-F86B-264C-8A58-07ACE363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787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CC70-71B3-DC42-8D36-4442DE45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99EBC-42AE-A649-9159-3E84868D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99BF-4910-8A47-A59C-FA7EDA3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48C9-0BA3-2B46-BD12-686A8078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12D8-7D50-A840-BD23-39D345FD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220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3ED75-7A85-5647-A22A-66D2EB39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5A1A3-8824-7E4E-8850-01BEC4FD4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FF2A-D50A-8942-AD33-36A8AAEB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3E90-60CA-C24B-AA9B-3D113676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90A8-2F5F-7C46-9371-9E99C38B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3482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B352-64B1-2943-9E1B-F76839B7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5CC8-71FF-BD4C-AF84-7192FE5D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CF15-0066-7D46-B566-336D5B68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5937-7D37-064C-8BF0-471461B3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BC38-6E0E-7748-A32F-94BBF3BB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956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7FBA-2E62-2849-9F4B-57E516FA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71E9-60AA-0440-BAED-FCE7AFCF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3978-97E6-A146-BA77-4852C2FF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F191-65A6-4249-BAFD-E1B5EDA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89B5-DD96-F641-B0F2-9433BE8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1306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F169-8B3C-9242-BAAB-48A922F5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96CD-370F-DC4A-BF59-1CFB67952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BFE0B-9CEB-DF4A-B2FE-90F825430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8BDF-D233-F540-AEC3-8D83D95C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50BB-80F8-C046-9E6C-B2182D63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16806-AA9A-9B4D-81F2-0FBC716A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6788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9556-524E-4445-ACB9-EDF53747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75D95-A688-204F-96DA-FCFF22D5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2DF91-2759-D742-92F5-5D4E3D03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EF62A-2D17-A64D-ADAD-9AFED0071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E04F5-BB22-D442-A387-E2BB7C562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1436D-2C79-F649-A52A-FCEBA6E2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0F261-9DB5-E347-8F32-07E6F3FB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FEF43-98B9-5C4F-9C7A-8FD81D6F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5525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F6AD-C722-7241-81C7-82D48C42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B8EE7-DC42-9944-88D7-8333D15B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DD4FE-507D-594F-A52B-9A04B944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C8ED2-F0D1-9A49-BC0C-01C8ABE4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4957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401A2-0A95-A340-8187-2B7BFD53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F9AD3-C2FE-7C46-B858-A1780196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7785-B2A5-5A42-B0F1-826DE1D6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2257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1A77-B6A1-7A47-A940-BE77BD06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D4A3-07FF-1240-8C5A-15D48C1F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A3695-B84D-C14D-99D1-31302756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9B443-DF46-0945-8EB1-679D78B4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4A5BE-34AB-B640-9BCF-18A24863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BFE87-F682-9947-ACCE-281A825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470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C19F-CD4B-4040-B8EF-82DBF222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E526A-E76E-2E41-817B-89D8F8E4E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F5267-8709-F54C-A688-34482C4B5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46A41-ABA1-594B-8EC9-0D9C171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E851-1AF2-574D-BC97-0CEEB137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CD60-1F2F-5341-BFC3-7FEC650E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880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C83E4-3042-3941-A80D-599EE9DE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825D-21F8-7A40-A18F-7526D22BD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85D2-0A6B-F041-BA87-3BEDB9DBE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36431-ACF1-4345-B375-02CBD2B7DBAE}" type="datetimeFigureOut">
              <a:rPr lang="en-NP" smtClean="0"/>
              <a:t>15/02/2022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87BB-5A1A-9348-9F47-4E20A0F7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2663-01C2-D844-BC13-6F55B4313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13BA-F81F-EC48-8C60-7620CE71143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002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1227-D422-F94E-B492-C99D0DFFD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78E05-505E-9945-9D82-062E246EC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530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E2BA-B637-1A4A-B052-D03B4DC3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486B-751D-034F-9284-9747C7FD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books management system is an infrastructure that allows user to search books and add/remove.</a:t>
            </a:r>
            <a:endParaRPr lang="en-NP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6774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4E13-FFFB-704C-94A6-DB68FFC0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C994-3FC5-C946-AC35-FFE55D27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main objectives behind the development of this project are as follows:</a:t>
            </a:r>
            <a:endParaRPr lang="en-NP" dirty="0"/>
          </a:p>
          <a:p>
            <a:pPr lvl="0" algn="just"/>
            <a:r>
              <a:rPr lang="en-US" dirty="0"/>
              <a:t>To utilize the information of Books.</a:t>
            </a:r>
            <a:endParaRPr lang="en-NP" dirty="0"/>
          </a:p>
          <a:p>
            <a:pPr lvl="0" algn="just"/>
            <a:r>
              <a:rPr lang="en-US" dirty="0"/>
              <a:t>To store and retrieve books items.</a:t>
            </a:r>
            <a:endParaRPr lang="en-NP" dirty="0"/>
          </a:p>
          <a:p>
            <a:pPr lvl="0" algn="just"/>
            <a:r>
              <a:rPr lang="en-US" dirty="0"/>
              <a:t>To manage records of students who.</a:t>
            </a:r>
            <a:endParaRPr lang="en-NP" dirty="0"/>
          </a:p>
          <a:p>
            <a:pPr lvl="0" algn="just"/>
            <a:r>
              <a:rPr lang="en-US" dirty="0"/>
              <a:t>To sore and access item in books stocks.</a:t>
            </a:r>
            <a:endParaRPr lang="en-NP" dirty="0"/>
          </a:p>
          <a:p>
            <a:pPr lvl="0" algn="just"/>
            <a:r>
              <a:rPr lang="en-US" dirty="0"/>
              <a:t>To manage the particular records of student.</a:t>
            </a:r>
            <a:endParaRPr lang="en-NP" dirty="0"/>
          </a:p>
          <a:p>
            <a:pPr lvl="0" algn="just"/>
            <a:r>
              <a:rPr lang="en-US" dirty="0"/>
              <a:t>To generate the report of books.</a:t>
            </a:r>
            <a:endParaRPr lang="en-NP" dirty="0"/>
          </a:p>
          <a:p>
            <a:pPr lvl="0" algn="just"/>
            <a:r>
              <a:rPr lang="en-US" dirty="0"/>
              <a:t>To provide the details of issue books.</a:t>
            </a:r>
            <a:endParaRPr lang="en-NP" dirty="0"/>
          </a:p>
          <a:p>
            <a:pPr lvl="0" algn="just"/>
            <a:r>
              <a:rPr lang="en-US" dirty="0"/>
              <a:t>To provide the details of issue books.</a:t>
            </a:r>
            <a:endParaRPr lang="en-NP" dirty="0"/>
          </a:p>
          <a:p>
            <a:pPr marL="0" indent="0" algn="just">
              <a:buNone/>
            </a:pPr>
            <a:endParaRPr lang="en-NP" dirty="0"/>
          </a:p>
          <a:p>
            <a:pPr marL="0" indent="0" algn="just">
              <a:buNone/>
            </a:pPr>
            <a:r>
              <a:rPr lang="en-US" dirty="0"/>
              <a:t>Thus, there are a number of objectives behind developing the “LIBRARY BOOKS MANAGEMENT SYSTEM” and it reduces a lot of manuals working of the department.</a:t>
            </a:r>
            <a:endParaRPr lang="en-NP" dirty="0"/>
          </a:p>
          <a:p>
            <a:pPr marL="0" indent="0" algn="just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8991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C57B-413A-0142-A98E-2D7ADFC8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D621-372C-0D4C-8AE9-4517562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scope of this project is as follows:</a:t>
            </a:r>
            <a:endParaRPr lang="en-NP" dirty="0"/>
          </a:p>
          <a:p>
            <a:pPr lvl="0"/>
            <a:r>
              <a:rPr lang="en-US" dirty="0"/>
              <a:t>To assist the staff in capturing the effort spent on their respective working areas.</a:t>
            </a:r>
            <a:endParaRPr lang="en-NP" dirty="0"/>
          </a:p>
          <a:p>
            <a:pPr lvl="0"/>
            <a:r>
              <a:rPr lang="en-US" dirty="0"/>
              <a:t>To utilize resources in an efficient manner by increasing their productivity through automation.</a:t>
            </a:r>
            <a:endParaRPr lang="en-NP" dirty="0"/>
          </a:p>
          <a:p>
            <a:pPr lvl="0"/>
            <a:r>
              <a:rPr lang="en-US" dirty="0"/>
              <a:t>The system generates types of information that can be used for various purposes.</a:t>
            </a:r>
            <a:endParaRPr lang="en-NP" dirty="0"/>
          </a:p>
          <a:p>
            <a:endParaRPr lang="en-NP" dirty="0"/>
          </a:p>
          <a:p>
            <a:pPr marL="0" indent="0">
              <a:buNone/>
            </a:pPr>
            <a:r>
              <a:rPr lang="en-US" dirty="0"/>
              <a:t>Thus, there are information scopes behind developing the “LIBRARY BOOKS MANAGEMENT SYSTEM” and it reduces a lot of burden of the entry.</a:t>
            </a:r>
            <a:endParaRPr lang="en-NP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68966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E053-5151-1E4D-8AAF-33522CA5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System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F3804-C2F0-A645-A537-EA581DF5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F5E405-818D-8942-B96A-969CF664EAC2}"/>
              </a:ext>
            </a:extLst>
          </p:cNvPr>
          <p:cNvSpPr/>
          <p:nvPr/>
        </p:nvSpPr>
        <p:spPr>
          <a:xfrm>
            <a:off x="5257800" y="1825625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09BC5-F75E-BA49-8A4D-C8B1FD886CF8}"/>
              </a:ext>
            </a:extLst>
          </p:cNvPr>
          <p:cNvSpPr/>
          <p:nvPr/>
        </p:nvSpPr>
        <p:spPr>
          <a:xfrm>
            <a:off x="4940300" y="3113518"/>
            <a:ext cx="23114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50603-9BEA-D143-AA97-2B1AA6CCAC85}"/>
              </a:ext>
            </a:extLst>
          </p:cNvPr>
          <p:cNvSpPr/>
          <p:nvPr/>
        </p:nvSpPr>
        <p:spPr>
          <a:xfrm>
            <a:off x="456870" y="4285496"/>
            <a:ext cx="2122714" cy="60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Insert</a:t>
            </a:r>
          </a:p>
          <a:p>
            <a:pPr algn="ctr"/>
            <a:r>
              <a:rPr lang="en-NP" dirty="0"/>
              <a:t>Record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26502-4B85-924A-A8FE-B622FB041767}"/>
              </a:ext>
            </a:extLst>
          </p:cNvPr>
          <p:cNvSpPr/>
          <p:nvPr/>
        </p:nvSpPr>
        <p:spPr>
          <a:xfrm>
            <a:off x="2754416" y="4285496"/>
            <a:ext cx="2122714" cy="60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Display</a:t>
            </a:r>
          </a:p>
          <a:p>
            <a:pPr algn="ctr"/>
            <a:r>
              <a:rPr lang="en-NP" dirty="0"/>
              <a:t>Record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368C2-4B80-C049-8A4E-33249684E530}"/>
              </a:ext>
            </a:extLst>
          </p:cNvPr>
          <p:cNvSpPr/>
          <p:nvPr/>
        </p:nvSpPr>
        <p:spPr>
          <a:xfrm>
            <a:off x="5034643" y="4285496"/>
            <a:ext cx="2122714" cy="60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Update</a:t>
            </a:r>
          </a:p>
          <a:p>
            <a:pPr algn="ctr"/>
            <a:r>
              <a:rPr lang="en-NP" dirty="0"/>
              <a:t>Record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5BEEB-FDA5-8D47-8622-FD9289BF0529}"/>
              </a:ext>
            </a:extLst>
          </p:cNvPr>
          <p:cNvSpPr/>
          <p:nvPr/>
        </p:nvSpPr>
        <p:spPr>
          <a:xfrm>
            <a:off x="7349508" y="4285496"/>
            <a:ext cx="2122714" cy="60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Delete</a:t>
            </a:r>
          </a:p>
          <a:p>
            <a:pPr algn="ctr"/>
            <a:r>
              <a:rPr lang="en-NP" dirty="0"/>
              <a:t>Record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81664-8F75-D942-862F-02901791193D}"/>
              </a:ext>
            </a:extLst>
          </p:cNvPr>
          <p:cNvSpPr/>
          <p:nvPr/>
        </p:nvSpPr>
        <p:spPr>
          <a:xfrm>
            <a:off x="9635838" y="4285496"/>
            <a:ext cx="2122714" cy="60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Delete</a:t>
            </a:r>
          </a:p>
          <a:p>
            <a:pPr algn="ctr"/>
            <a:r>
              <a:rPr lang="en-NP" dirty="0"/>
              <a:t>Record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EE99BC-CBCE-0342-A171-ADD432A9D669}"/>
              </a:ext>
            </a:extLst>
          </p:cNvPr>
          <p:cNvSpPr/>
          <p:nvPr/>
        </p:nvSpPr>
        <p:spPr>
          <a:xfrm>
            <a:off x="5275119" y="5338763"/>
            <a:ext cx="1676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P" dirty="0"/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809C94-F5CD-F445-91A6-C8F51F2AD9DB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6096000" y="2663825"/>
            <a:ext cx="0" cy="44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86BE76-DA74-4B4F-AEC1-5FF8B80FE87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6000" y="3770743"/>
            <a:ext cx="0" cy="51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D4B782-33F4-8E45-8E24-22B400741285}"/>
              </a:ext>
            </a:extLst>
          </p:cNvPr>
          <p:cNvCxnSpPr>
            <a:cxnSpLocks/>
          </p:cNvCxnSpPr>
          <p:nvPr/>
        </p:nvCxnSpPr>
        <p:spPr>
          <a:xfrm>
            <a:off x="1518227" y="4028119"/>
            <a:ext cx="9178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34D9-8548-684F-AD49-F123AE57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2DB0-27DF-FC43-BB28-0ECEEB78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6236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E3C9-3FCA-284D-9F0A-D6A0BDC8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NP" dirty="0"/>
              <a:t>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E447-34C1-C44E-AF7A-94E30609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8855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8775-0F68-3948-A8DD-20F110F5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NP" dirty="0"/>
              <a:t>onclusion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8116-100A-F84B-BF58-2F276AD1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1240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229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Statement</vt:lpstr>
      <vt:lpstr>Objectives</vt:lpstr>
      <vt:lpstr>Scope</vt:lpstr>
      <vt:lpstr>System Flow</vt:lpstr>
      <vt:lpstr>Waterfall Model</vt:lpstr>
      <vt:lpstr>Use case diagram</vt:lpstr>
      <vt:lpstr>Conclusion and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 SHRESTHA</dc:creator>
  <cp:lastModifiedBy>SANDIP SHRESTHA</cp:lastModifiedBy>
  <cp:revision>4</cp:revision>
  <dcterms:created xsi:type="dcterms:W3CDTF">2022-02-14T16:24:20Z</dcterms:created>
  <dcterms:modified xsi:type="dcterms:W3CDTF">2022-02-15T08:31:03Z</dcterms:modified>
</cp:coreProperties>
</file>