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8" r:id="rId2"/>
  </p:sldMasterIdLst>
  <p:notesMasterIdLst>
    <p:notesMasterId r:id="rId36"/>
  </p:notesMasterIdLst>
  <p:sldIdLst>
    <p:sldId id="256" r:id="rId3"/>
    <p:sldId id="258" r:id="rId4"/>
    <p:sldId id="301" r:id="rId5"/>
    <p:sldId id="259" r:id="rId6"/>
    <p:sldId id="302" r:id="rId7"/>
    <p:sldId id="303" r:id="rId8"/>
    <p:sldId id="304" r:id="rId9"/>
    <p:sldId id="305" r:id="rId10"/>
    <p:sldId id="30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3" r:id="rId33"/>
    <p:sldId id="282" r:id="rId34"/>
    <p:sldId id="300" r:id="rId35"/>
  </p:sldIdLst>
  <p:sldSz cx="9144000" cy="5143500" type="screen16x9"/>
  <p:notesSz cx="6858000" cy="9144000"/>
  <p:embeddedFontLst>
    <p:embeddedFont>
      <p:font typeface="Abel" panose="02000506030000020004" pitchFamily="2" charset="0"/>
      <p:regular r:id="rId37"/>
    </p:embeddedFont>
    <p:embeddedFont>
      <p:font typeface="DM Sans" pitchFamily="2" charset="77"/>
      <p:regular r:id="rId38"/>
      <p:bold r:id="rId39"/>
      <p:italic r:id="rId40"/>
      <p:boldItalic r:id="rId41"/>
    </p:embeddedFont>
    <p:embeddedFont>
      <p:font typeface="Libre Baskerville" panose="02000000000000000000" pitchFamily="2" charset="0"/>
      <p:regular r:id="rId42"/>
      <p:bold r:id="rId43"/>
      <p:italic r:id="rId44"/>
    </p:embeddedFont>
    <p:embeddedFont>
      <p:font typeface="Merriweather" pitchFamily="2" charset="77"/>
      <p:regular r:id="rId45"/>
      <p:bold r:id="rId46"/>
      <p:italic r:id="rId47"/>
      <p:boldItalic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Roboto Condensed Light" panose="02000000000000000000" pitchFamily="2" charset="0"/>
      <p:regular r:id="rId61"/>
      <p:italic r:id="rId62"/>
    </p:embeddedFont>
    <p:embeddedFont>
      <p:font typeface="Roboto Light" panose="020F03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02471-59EC-4A00-A033-18B66365957B}">
  <a:tblStyle styleId="{49802471-59EC-4A00-A033-18B663659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4"/>
    <p:restoredTop sz="94599"/>
  </p:normalViewPr>
  <p:slideViewPr>
    <p:cSldViewPr snapToGrid="0" snapToObjects="1">
      <p:cViewPr>
        <p:scale>
          <a:sx n="100" d="100"/>
          <a:sy n="100" d="100"/>
        </p:scale>
        <p:origin x="-1248" y="736"/>
      </p:cViewPr>
      <p:guideLst/>
    </p:cSldViewPr>
  </p:slideViewPr>
  <p:outlineViewPr>
    <p:cViewPr>
      <p:scale>
        <a:sx n="33" d="100"/>
        <a:sy n="33" d="100"/>
      </p:scale>
      <p:origin x="0" y="-31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3" Type="http://schemas.openxmlformats.org/officeDocument/2006/relationships/font" Target="fonts/font27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font" Target="fonts/font30.fntdata"/><Relationship Id="rId5" Type="http://schemas.openxmlformats.org/officeDocument/2006/relationships/slide" Target="slides/slide3.xml"/><Relationship Id="rId61" Type="http://schemas.openxmlformats.org/officeDocument/2006/relationships/font" Target="fonts/font2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font" Target="fonts/font14.fntdata"/><Relationship Id="rId5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a1f552b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a1f552b2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8a1f552b24_0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8a1f552b24_0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a92d6a1c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a92d6a1c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66b42add8_4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66b42add8_4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a1f552b2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a1f552b2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8a1f552b24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8a1f552b24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a1f552b2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a1f552b2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1f552b24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1f552b24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66b42add8_4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966b42add8_4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8c33945b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8c33945b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966b42add8_4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966b42add8_4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966b42add8_4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966b42add8_4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a1f552b2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a1f552b24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a1f552b24_0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a1f552b24_0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a1f552b24_0_1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a1f552b24_0_1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SLIDES_API189386779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SLIDES_API189386779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a1f552b24_0_2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a1f552b24_0_2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9" name="Google Shape;16419;gb178d4b5f5_0_15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0" name="Google Shape;16420;gb178d4b5f5_0_15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4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66b42add8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66b42add8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6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hasCustomPrompt="1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3" hasCustomPrompt="1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5" hasCustomPrompt="1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3PATc7LxGnQE6bV6AcczrrpbxdYhKOzZqkWFV3qwqQ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3PATc7LxGnQE6bV6AcczrrpbxdYhKOzZqkWFV3qwqQ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ink-pen-opened-old-notebook_2041511.htm#page=1&amp;query=book+old+freepik&amp;position=1" TargetMode="External"/><Relationship Id="rId3" Type="http://schemas.openxmlformats.org/officeDocument/2006/relationships/hyperlink" Target="https://www.freepik.com/free-vector/glasses-with-books-literacy-day-background_923174.htm#page=2&amp;query=literacy+freepik&amp;position=22" TargetMode="External"/><Relationship Id="rId7" Type="http://schemas.openxmlformats.org/officeDocument/2006/relationships/hyperlink" Target="https://www.freepik.com/free-photo/old-books-library-table_1925590.htm#page=2&amp;query=old+library+freepik&amp;position=1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photo/glasses-old-books-library_1465204.htm#page=1&amp;query=old+library+freepik&amp;position=5" TargetMode="External"/><Relationship Id="rId5" Type="http://schemas.openxmlformats.org/officeDocument/2006/relationships/hyperlink" Target="https://www.freepik.com/free-vector/international-literacy-day-celebration_9110518.htm#page=2&amp;query=literacy+freepik&amp;position=19" TargetMode="External"/><Relationship Id="rId4" Type="http://schemas.openxmlformats.org/officeDocument/2006/relationships/hyperlink" Target="https://www.freepik.com/free-vector/international-literacy-day-with-lots-books_9267987.htm#page=2&amp;query=literacy+freepik&amp;position=1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3418758" y="378663"/>
            <a:ext cx="4991082" cy="2712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dk2"/>
                </a:solidFill>
              </a:rPr>
              <a:t>Library</a:t>
            </a:r>
            <a:br>
              <a:rPr lang="en" sz="5100" b="1" dirty="0">
                <a:solidFill>
                  <a:schemeClr val="dk2"/>
                </a:solidFill>
              </a:rPr>
            </a:br>
            <a:r>
              <a:rPr lang="en" sz="5100" b="1" dirty="0">
                <a:solidFill>
                  <a:schemeClr val="dk2"/>
                </a:solidFill>
              </a:rPr>
              <a:t>Books Management System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subTitle" idx="1"/>
          </p:nvPr>
        </p:nvSpPr>
        <p:spPr>
          <a:xfrm>
            <a:off x="5565340" y="3109280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Fusion</a:t>
            </a:r>
            <a:endParaRPr dirty="0"/>
          </a:p>
        </p:txBody>
      </p:sp>
      <p:grpSp>
        <p:nvGrpSpPr>
          <p:cNvPr id="444" name="Google Shape;444;p42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445" name="Google Shape;445;p42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2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6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577" name="Google Shape;577;p46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578" name="Google Shape;578;p46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Study</a:t>
            </a: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away from Earth</a:t>
            </a:r>
            <a:endParaRPr/>
          </a:p>
        </p:txBody>
      </p:sp>
      <p:sp>
        <p:nvSpPr>
          <p:cNvPr id="580" name="Google Shape;580;p46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81" name="Google Shape;581;p46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582" name="Google Shape;582;p46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583" name="Google Shape;583;p46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584" name="Google Shape;584;p46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46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7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613" name="Google Shape;613;p47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619" name="Google Shape;619;p48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620" name="Google Shape;620;p48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21" name="Google Shape;621;p48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622" name="Google Shape;622;p48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623" name="Google Shape;623;p48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24" name="Google Shape;624;p48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grpSp>
        <p:nvGrpSpPr>
          <p:cNvPr id="625" name="Google Shape;625;p48"/>
          <p:cNvGrpSpPr/>
          <p:nvPr/>
        </p:nvGrpSpPr>
        <p:grpSpPr>
          <a:xfrm>
            <a:off x="1456371" y="1578391"/>
            <a:ext cx="713908" cy="714617"/>
            <a:chOff x="3508282" y="3810341"/>
            <a:chExt cx="351644" cy="351959"/>
          </a:xfrm>
        </p:grpSpPr>
        <p:sp>
          <p:nvSpPr>
            <p:cNvPr id="626" name="Google Shape;626;p48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8"/>
          <p:cNvGrpSpPr/>
          <p:nvPr/>
        </p:nvGrpSpPr>
        <p:grpSpPr>
          <a:xfrm>
            <a:off x="4339516" y="1578390"/>
            <a:ext cx="464967" cy="714618"/>
            <a:chOff x="3131170" y="3816884"/>
            <a:chExt cx="220051" cy="338169"/>
          </a:xfrm>
        </p:grpSpPr>
        <p:sp>
          <p:nvSpPr>
            <p:cNvPr id="640" name="Google Shape;640;p48"/>
            <p:cNvSpPr/>
            <p:nvPr/>
          </p:nvSpPr>
          <p:spPr>
            <a:xfrm>
              <a:off x="3131170" y="3816884"/>
              <a:ext cx="220051" cy="258530"/>
            </a:xfrm>
            <a:custGeom>
              <a:avLst/>
              <a:gdLst/>
              <a:ahLst/>
              <a:cxnLst/>
              <a:rect l="l" t="t" r="r" b="b"/>
              <a:pathLst>
                <a:path w="14697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10765" y="17266"/>
                  </a:lnTo>
                  <a:lnTo>
                    <a:pt x="10765" y="15437"/>
                  </a:lnTo>
                  <a:cubicBezTo>
                    <a:pt x="10765" y="15164"/>
                    <a:pt x="10870" y="14912"/>
                    <a:pt x="11060" y="14701"/>
                  </a:cubicBezTo>
                  <a:lnTo>
                    <a:pt x="14276" y="11464"/>
                  </a:lnTo>
                  <a:cubicBezTo>
                    <a:pt x="14655" y="11085"/>
                    <a:pt x="14697" y="10496"/>
                    <a:pt x="14402" y="10055"/>
                  </a:cubicBez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3131170" y="3816884"/>
              <a:ext cx="118373" cy="258530"/>
            </a:xfrm>
            <a:custGeom>
              <a:avLst/>
              <a:gdLst/>
              <a:ahLst/>
              <a:cxnLst/>
              <a:rect l="l" t="t" r="r" b="b"/>
              <a:pathLst>
                <a:path w="7906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5026" y="17266"/>
                  </a:lnTo>
                  <a:lnTo>
                    <a:pt x="5026" y="15437"/>
                  </a:lnTo>
                  <a:cubicBezTo>
                    <a:pt x="5026" y="15164"/>
                    <a:pt x="4921" y="14912"/>
                    <a:pt x="4731" y="14701"/>
                  </a:cubicBezTo>
                  <a:lnTo>
                    <a:pt x="1515" y="11464"/>
                  </a:lnTo>
                  <a:cubicBezTo>
                    <a:pt x="1157" y="11085"/>
                    <a:pt x="1094" y="10496"/>
                    <a:pt x="1388" y="10055"/>
                  </a:cubicBezTo>
                  <a:lnTo>
                    <a:pt x="7906" y="510"/>
                  </a:ln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3235049" y="3816884"/>
              <a:ext cx="12292" cy="179041"/>
            </a:xfrm>
            <a:custGeom>
              <a:avLst/>
              <a:gdLst/>
              <a:ahLst/>
              <a:cxnLst/>
              <a:rect l="l" t="t" r="r" b="b"/>
              <a:pathLst>
                <a:path w="821" h="11958" extrusionOk="0">
                  <a:moveTo>
                    <a:pt x="419" y="0"/>
                  </a:moveTo>
                  <a:cubicBezTo>
                    <a:pt x="295" y="0"/>
                    <a:pt x="169" y="58"/>
                    <a:pt x="85" y="173"/>
                  </a:cubicBezTo>
                  <a:lnTo>
                    <a:pt x="1" y="321"/>
                  </a:lnTo>
                  <a:lnTo>
                    <a:pt x="1" y="11548"/>
                  </a:lnTo>
                  <a:cubicBezTo>
                    <a:pt x="1" y="11821"/>
                    <a:pt x="206" y="11958"/>
                    <a:pt x="411" y="11958"/>
                  </a:cubicBezTo>
                  <a:cubicBezTo>
                    <a:pt x="616" y="11958"/>
                    <a:pt x="821" y="11821"/>
                    <a:pt x="821" y="11548"/>
                  </a:cubicBezTo>
                  <a:lnTo>
                    <a:pt x="821" y="321"/>
                  </a:lnTo>
                  <a:lnTo>
                    <a:pt x="737" y="173"/>
                  </a:lnTo>
                  <a:cubicBezTo>
                    <a:pt x="663" y="5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3212396" y="3974350"/>
              <a:ext cx="57929" cy="30858"/>
            </a:xfrm>
            <a:custGeom>
              <a:avLst/>
              <a:gdLst/>
              <a:ahLst/>
              <a:cxnLst/>
              <a:rect l="l" t="t" r="r" b="b"/>
              <a:pathLst>
                <a:path w="3869" h="2061" extrusionOk="0">
                  <a:moveTo>
                    <a:pt x="1367" y="0"/>
                  </a:moveTo>
                  <a:cubicBezTo>
                    <a:pt x="0" y="0"/>
                    <a:pt x="0" y="2061"/>
                    <a:pt x="1367" y="2061"/>
                  </a:cubicBezTo>
                  <a:lnTo>
                    <a:pt x="2502" y="2061"/>
                  </a:lnTo>
                  <a:cubicBezTo>
                    <a:pt x="3869" y="2061"/>
                    <a:pt x="3869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3213339" y="3981597"/>
              <a:ext cx="56042" cy="23612"/>
            </a:xfrm>
            <a:custGeom>
              <a:avLst/>
              <a:gdLst/>
              <a:ahLst/>
              <a:cxnLst/>
              <a:rect l="l" t="t" r="r" b="b"/>
              <a:pathLst>
                <a:path w="3743" h="1577" extrusionOk="0">
                  <a:moveTo>
                    <a:pt x="442" y="0"/>
                  </a:moveTo>
                  <a:lnTo>
                    <a:pt x="442" y="0"/>
                  </a:lnTo>
                  <a:cubicBezTo>
                    <a:pt x="0" y="694"/>
                    <a:pt x="484" y="1577"/>
                    <a:pt x="1304" y="1577"/>
                  </a:cubicBezTo>
                  <a:lnTo>
                    <a:pt x="2439" y="1577"/>
                  </a:lnTo>
                  <a:cubicBezTo>
                    <a:pt x="3238" y="1577"/>
                    <a:pt x="3742" y="694"/>
                    <a:pt x="3301" y="0"/>
                  </a:cubicBezTo>
                  <a:lnTo>
                    <a:pt x="3301" y="0"/>
                  </a:lnTo>
                  <a:cubicBezTo>
                    <a:pt x="3112" y="294"/>
                    <a:pt x="2775" y="484"/>
                    <a:pt x="2439" y="484"/>
                  </a:cubicBezTo>
                  <a:lnTo>
                    <a:pt x="1304" y="484"/>
                  </a:lnTo>
                  <a:cubicBezTo>
                    <a:pt x="946" y="484"/>
                    <a:pt x="610" y="294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3199804" y="4118834"/>
              <a:ext cx="83112" cy="36218"/>
            </a:xfrm>
            <a:custGeom>
              <a:avLst/>
              <a:gdLst/>
              <a:ahLst/>
              <a:cxnLst/>
              <a:rect l="l" t="t" r="r" b="b"/>
              <a:pathLst>
                <a:path w="5551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4962" y="2418"/>
                  </a:lnTo>
                  <a:cubicBezTo>
                    <a:pt x="5277" y="2418"/>
                    <a:pt x="5551" y="2145"/>
                    <a:pt x="5551" y="1830"/>
                  </a:cubicBez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199804" y="4118834"/>
              <a:ext cx="25199" cy="36218"/>
            </a:xfrm>
            <a:custGeom>
              <a:avLst/>
              <a:gdLst/>
              <a:ahLst/>
              <a:cxnLst/>
              <a:rect l="l" t="t" r="r" b="b"/>
              <a:pathLst>
                <a:path w="1683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1682" y="2418"/>
                  </a:lnTo>
                  <a:cubicBezTo>
                    <a:pt x="1346" y="2418"/>
                    <a:pt x="1072" y="2145"/>
                    <a:pt x="1093" y="1830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3176192" y="4074770"/>
              <a:ext cx="130021" cy="44708"/>
            </a:xfrm>
            <a:custGeom>
              <a:avLst/>
              <a:gdLst/>
              <a:ahLst/>
              <a:cxnLst/>
              <a:rect l="l" t="t" r="r" b="b"/>
              <a:pathLst>
                <a:path w="8684" h="2986" extrusionOk="0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2334"/>
                  </a:lnTo>
                  <a:cubicBezTo>
                    <a:pt x="0" y="2691"/>
                    <a:pt x="295" y="2986"/>
                    <a:pt x="652" y="2986"/>
                  </a:cubicBezTo>
                  <a:lnTo>
                    <a:pt x="8011" y="2986"/>
                  </a:lnTo>
                  <a:cubicBezTo>
                    <a:pt x="8389" y="2986"/>
                    <a:pt x="8683" y="2691"/>
                    <a:pt x="8683" y="2334"/>
                  </a:cubicBezTo>
                  <a:lnTo>
                    <a:pt x="8683" y="673"/>
                  </a:lnTo>
                  <a:cubicBezTo>
                    <a:pt x="8683" y="295"/>
                    <a:pt x="8389" y="0"/>
                    <a:pt x="8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3176192" y="4093336"/>
              <a:ext cx="130021" cy="26142"/>
            </a:xfrm>
            <a:custGeom>
              <a:avLst/>
              <a:gdLst/>
              <a:ahLst/>
              <a:cxnLst/>
              <a:rect l="l" t="t" r="r" b="b"/>
              <a:pathLst>
                <a:path w="8684" h="1746" extrusionOk="0">
                  <a:moveTo>
                    <a:pt x="0" y="1"/>
                  </a:moveTo>
                  <a:lnTo>
                    <a:pt x="0" y="1094"/>
                  </a:lnTo>
                  <a:cubicBezTo>
                    <a:pt x="0" y="1451"/>
                    <a:pt x="295" y="1746"/>
                    <a:pt x="652" y="1746"/>
                  </a:cubicBezTo>
                  <a:lnTo>
                    <a:pt x="8011" y="1746"/>
                  </a:lnTo>
                  <a:cubicBezTo>
                    <a:pt x="8389" y="1746"/>
                    <a:pt x="8683" y="1451"/>
                    <a:pt x="8683" y="1094"/>
                  </a:cubicBezTo>
                  <a:lnTo>
                    <a:pt x="8683" y="1"/>
                  </a:lnTo>
                  <a:cubicBezTo>
                    <a:pt x="8683" y="358"/>
                    <a:pt x="8389" y="652"/>
                    <a:pt x="8011" y="652"/>
                  </a:cubicBezTo>
                  <a:lnTo>
                    <a:pt x="652" y="652"/>
                  </a:lnTo>
                  <a:cubicBezTo>
                    <a:pt x="295" y="652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48"/>
          <p:cNvGrpSpPr/>
          <p:nvPr/>
        </p:nvGrpSpPr>
        <p:grpSpPr>
          <a:xfrm>
            <a:off x="6936368" y="1615960"/>
            <a:ext cx="788664" cy="639477"/>
            <a:chOff x="3952456" y="1524280"/>
            <a:chExt cx="370195" cy="300154"/>
          </a:xfrm>
        </p:grpSpPr>
        <p:sp>
          <p:nvSpPr>
            <p:cNvPr id="650" name="Google Shape;650;p48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1" name="Google Shape;661;p4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Thesis</a:t>
            </a:r>
            <a:endParaRPr/>
          </a:p>
        </p:txBody>
      </p:sp>
      <p:sp>
        <p:nvSpPr>
          <p:cNvPr id="662" name="Google Shape;662;p4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in the Solar System. It’s terribly hot—even hotter than Mercury—and its atmosphere is extremely poisonous</a:t>
            </a:r>
            <a:endParaRPr sz="1600"/>
          </a:p>
        </p:txBody>
      </p:sp>
      <p:grpSp>
        <p:nvGrpSpPr>
          <p:cNvPr id="663" name="Google Shape;663;p49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664" name="Google Shape;664;p49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9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49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703" name="Google Shape;703;p49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9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9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9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0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</a:t>
            </a:r>
            <a:r>
              <a:rPr lang="en"/>
              <a:t>I</a:t>
            </a:r>
            <a:r>
              <a:rPr lang="en">
                <a:solidFill>
                  <a:schemeClr val="dk2"/>
                </a:solidFill>
              </a:rPr>
              <a:t>s a 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717829" y="1633371"/>
            <a:ext cx="173100" cy="1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50"/>
          <p:cNvSpPr/>
          <p:nvPr/>
        </p:nvSpPr>
        <p:spPr>
          <a:xfrm>
            <a:off x="717829" y="2698516"/>
            <a:ext cx="173100" cy="17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50"/>
          <p:cNvSpPr txBox="1"/>
          <p:nvPr/>
        </p:nvSpPr>
        <p:spPr>
          <a:xfrm>
            <a:off x="950949" y="202901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 txBox="1"/>
          <p:nvPr/>
        </p:nvSpPr>
        <p:spPr>
          <a:xfrm>
            <a:off x="950939" y="1537231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1" name="Google Shape;731;p50"/>
          <p:cNvSpPr txBox="1"/>
          <p:nvPr/>
        </p:nvSpPr>
        <p:spPr>
          <a:xfrm>
            <a:off x="950949" y="309416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 txBox="1"/>
          <p:nvPr/>
        </p:nvSpPr>
        <p:spPr>
          <a:xfrm>
            <a:off x="977789" y="2600206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3944352" y="3925487"/>
            <a:ext cx="1357800" cy="591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50"/>
          <p:cNvGrpSpPr/>
          <p:nvPr/>
        </p:nvGrpSpPr>
        <p:grpSpPr>
          <a:xfrm>
            <a:off x="4025027" y="969013"/>
            <a:ext cx="4401144" cy="3473269"/>
            <a:chOff x="533400" y="1696175"/>
            <a:chExt cx="3118283" cy="2460868"/>
          </a:xfrm>
        </p:grpSpPr>
        <p:sp>
          <p:nvSpPr>
            <p:cNvPr id="735" name="Google Shape;735;p50"/>
            <p:cNvSpPr/>
            <p:nvPr/>
          </p:nvSpPr>
          <p:spPr>
            <a:xfrm>
              <a:off x="533400" y="1696175"/>
              <a:ext cx="2861369" cy="2460868"/>
            </a:xfrm>
            <a:custGeom>
              <a:avLst/>
              <a:gdLst/>
              <a:ahLst/>
              <a:cxnLst/>
              <a:rect l="l" t="t" r="r" b="b"/>
              <a:pathLst>
                <a:path w="54298" h="46698" extrusionOk="0">
                  <a:moveTo>
                    <a:pt x="14074" y="1"/>
                  </a:moveTo>
                  <a:lnTo>
                    <a:pt x="13953" y="21"/>
                  </a:lnTo>
                  <a:lnTo>
                    <a:pt x="13832" y="142"/>
                  </a:lnTo>
                  <a:lnTo>
                    <a:pt x="13711" y="223"/>
                  </a:lnTo>
                  <a:lnTo>
                    <a:pt x="13570" y="303"/>
                  </a:lnTo>
                  <a:lnTo>
                    <a:pt x="13509" y="323"/>
                  </a:lnTo>
                  <a:lnTo>
                    <a:pt x="13469" y="263"/>
                  </a:lnTo>
                  <a:lnTo>
                    <a:pt x="13328" y="41"/>
                  </a:lnTo>
                  <a:lnTo>
                    <a:pt x="13066" y="142"/>
                  </a:lnTo>
                  <a:lnTo>
                    <a:pt x="12824" y="344"/>
                  </a:lnTo>
                  <a:lnTo>
                    <a:pt x="12561" y="525"/>
                  </a:lnTo>
                  <a:lnTo>
                    <a:pt x="12320" y="646"/>
                  </a:lnTo>
                  <a:lnTo>
                    <a:pt x="12057" y="807"/>
                  </a:lnTo>
                  <a:lnTo>
                    <a:pt x="11957" y="868"/>
                  </a:lnTo>
                  <a:lnTo>
                    <a:pt x="11836" y="888"/>
                  </a:lnTo>
                  <a:lnTo>
                    <a:pt x="11715" y="989"/>
                  </a:lnTo>
                  <a:lnTo>
                    <a:pt x="11674" y="1150"/>
                  </a:lnTo>
                  <a:lnTo>
                    <a:pt x="11614" y="1211"/>
                  </a:lnTo>
                  <a:lnTo>
                    <a:pt x="11634" y="1332"/>
                  </a:lnTo>
                  <a:lnTo>
                    <a:pt x="11674" y="1352"/>
                  </a:lnTo>
                  <a:lnTo>
                    <a:pt x="11735" y="1352"/>
                  </a:lnTo>
                  <a:lnTo>
                    <a:pt x="11815" y="1332"/>
                  </a:lnTo>
                  <a:lnTo>
                    <a:pt x="11896" y="1352"/>
                  </a:lnTo>
                  <a:lnTo>
                    <a:pt x="11815" y="1453"/>
                  </a:lnTo>
                  <a:lnTo>
                    <a:pt x="11755" y="1533"/>
                  </a:lnTo>
                  <a:lnTo>
                    <a:pt x="11856" y="1594"/>
                  </a:lnTo>
                  <a:lnTo>
                    <a:pt x="11997" y="1634"/>
                  </a:lnTo>
                  <a:lnTo>
                    <a:pt x="12057" y="1634"/>
                  </a:lnTo>
                  <a:lnTo>
                    <a:pt x="12138" y="1614"/>
                  </a:lnTo>
                  <a:lnTo>
                    <a:pt x="12178" y="1634"/>
                  </a:lnTo>
                  <a:lnTo>
                    <a:pt x="12199" y="1674"/>
                  </a:lnTo>
                  <a:lnTo>
                    <a:pt x="12037" y="1815"/>
                  </a:lnTo>
                  <a:lnTo>
                    <a:pt x="11836" y="1876"/>
                  </a:lnTo>
                  <a:lnTo>
                    <a:pt x="11594" y="1775"/>
                  </a:lnTo>
                  <a:lnTo>
                    <a:pt x="11392" y="2037"/>
                  </a:lnTo>
                  <a:lnTo>
                    <a:pt x="11291" y="1775"/>
                  </a:lnTo>
                  <a:lnTo>
                    <a:pt x="11110" y="1856"/>
                  </a:lnTo>
                  <a:lnTo>
                    <a:pt x="10787" y="1997"/>
                  </a:lnTo>
                  <a:lnTo>
                    <a:pt x="10465" y="2037"/>
                  </a:lnTo>
                  <a:lnTo>
                    <a:pt x="10202" y="2078"/>
                  </a:lnTo>
                  <a:lnTo>
                    <a:pt x="9961" y="2057"/>
                  </a:lnTo>
                  <a:lnTo>
                    <a:pt x="9779" y="1896"/>
                  </a:lnTo>
                  <a:lnTo>
                    <a:pt x="9698" y="1674"/>
                  </a:lnTo>
                  <a:lnTo>
                    <a:pt x="9577" y="1896"/>
                  </a:lnTo>
                  <a:lnTo>
                    <a:pt x="9335" y="1997"/>
                  </a:lnTo>
                  <a:lnTo>
                    <a:pt x="9154" y="2078"/>
                  </a:lnTo>
                  <a:lnTo>
                    <a:pt x="9215" y="2279"/>
                  </a:lnTo>
                  <a:lnTo>
                    <a:pt x="8811" y="2461"/>
                  </a:lnTo>
                  <a:lnTo>
                    <a:pt x="8368" y="2481"/>
                  </a:lnTo>
                  <a:lnTo>
                    <a:pt x="8327" y="2501"/>
                  </a:lnTo>
                  <a:lnTo>
                    <a:pt x="8267" y="2541"/>
                  </a:lnTo>
                  <a:lnTo>
                    <a:pt x="8206" y="2602"/>
                  </a:lnTo>
                  <a:lnTo>
                    <a:pt x="8206" y="2682"/>
                  </a:lnTo>
                  <a:lnTo>
                    <a:pt x="8267" y="2763"/>
                  </a:lnTo>
                  <a:lnTo>
                    <a:pt x="8348" y="2763"/>
                  </a:lnTo>
                  <a:lnTo>
                    <a:pt x="8408" y="2743"/>
                  </a:lnTo>
                  <a:lnTo>
                    <a:pt x="8469" y="2783"/>
                  </a:lnTo>
                  <a:lnTo>
                    <a:pt x="8206" y="2945"/>
                  </a:lnTo>
                  <a:lnTo>
                    <a:pt x="7924" y="3126"/>
                  </a:lnTo>
                  <a:lnTo>
                    <a:pt x="7884" y="3187"/>
                  </a:lnTo>
                  <a:lnTo>
                    <a:pt x="7884" y="3267"/>
                  </a:lnTo>
                  <a:lnTo>
                    <a:pt x="7944" y="3428"/>
                  </a:lnTo>
                  <a:lnTo>
                    <a:pt x="7843" y="3590"/>
                  </a:lnTo>
                  <a:lnTo>
                    <a:pt x="7803" y="3670"/>
                  </a:lnTo>
                  <a:lnTo>
                    <a:pt x="7783" y="3751"/>
                  </a:lnTo>
                  <a:lnTo>
                    <a:pt x="7763" y="3892"/>
                  </a:lnTo>
                  <a:lnTo>
                    <a:pt x="7823" y="3993"/>
                  </a:lnTo>
                  <a:lnTo>
                    <a:pt x="7904" y="3973"/>
                  </a:lnTo>
                  <a:lnTo>
                    <a:pt x="7985" y="3892"/>
                  </a:lnTo>
                  <a:lnTo>
                    <a:pt x="8126" y="3812"/>
                  </a:lnTo>
                  <a:lnTo>
                    <a:pt x="8267" y="3832"/>
                  </a:lnTo>
                  <a:lnTo>
                    <a:pt x="8307" y="3912"/>
                  </a:lnTo>
                  <a:lnTo>
                    <a:pt x="8267" y="4013"/>
                  </a:lnTo>
                  <a:lnTo>
                    <a:pt x="8307" y="4134"/>
                  </a:lnTo>
                  <a:lnTo>
                    <a:pt x="8368" y="4215"/>
                  </a:lnTo>
                  <a:lnTo>
                    <a:pt x="8428" y="4295"/>
                  </a:lnTo>
                  <a:lnTo>
                    <a:pt x="8388" y="4356"/>
                  </a:lnTo>
                  <a:lnTo>
                    <a:pt x="8287" y="4497"/>
                  </a:lnTo>
                  <a:lnTo>
                    <a:pt x="8368" y="4638"/>
                  </a:lnTo>
                  <a:lnTo>
                    <a:pt x="8509" y="4679"/>
                  </a:lnTo>
                  <a:lnTo>
                    <a:pt x="8610" y="4578"/>
                  </a:lnTo>
                  <a:lnTo>
                    <a:pt x="8771" y="4537"/>
                  </a:lnTo>
                  <a:lnTo>
                    <a:pt x="8912" y="4638"/>
                  </a:lnTo>
                  <a:lnTo>
                    <a:pt x="8912" y="4739"/>
                  </a:lnTo>
                  <a:lnTo>
                    <a:pt x="8811" y="4800"/>
                  </a:lnTo>
                  <a:lnTo>
                    <a:pt x="8529" y="5122"/>
                  </a:lnTo>
                  <a:cubicBezTo>
                    <a:pt x="8489" y="5431"/>
                    <a:pt x="8520" y="5757"/>
                    <a:pt x="8682" y="5757"/>
                  </a:cubicBezTo>
                  <a:cubicBezTo>
                    <a:pt x="8763" y="5757"/>
                    <a:pt x="8878" y="5674"/>
                    <a:pt x="9033" y="5465"/>
                  </a:cubicBezTo>
                  <a:lnTo>
                    <a:pt x="9295" y="5445"/>
                  </a:lnTo>
                  <a:lnTo>
                    <a:pt x="9315" y="5445"/>
                  </a:lnTo>
                  <a:lnTo>
                    <a:pt x="9335" y="5425"/>
                  </a:lnTo>
                  <a:lnTo>
                    <a:pt x="9416" y="5344"/>
                  </a:lnTo>
                  <a:lnTo>
                    <a:pt x="9517" y="5384"/>
                  </a:lnTo>
                  <a:lnTo>
                    <a:pt x="9577" y="5505"/>
                  </a:lnTo>
                  <a:lnTo>
                    <a:pt x="9497" y="5626"/>
                  </a:lnTo>
                  <a:lnTo>
                    <a:pt x="9396" y="5687"/>
                  </a:lnTo>
                  <a:lnTo>
                    <a:pt x="9376" y="5808"/>
                  </a:lnTo>
                  <a:lnTo>
                    <a:pt x="9335" y="5969"/>
                  </a:lnTo>
                  <a:lnTo>
                    <a:pt x="9194" y="6110"/>
                  </a:lnTo>
                  <a:lnTo>
                    <a:pt x="9073" y="6231"/>
                  </a:lnTo>
                  <a:lnTo>
                    <a:pt x="9073" y="6433"/>
                  </a:lnTo>
                  <a:lnTo>
                    <a:pt x="9194" y="6554"/>
                  </a:lnTo>
                  <a:lnTo>
                    <a:pt x="9376" y="6574"/>
                  </a:lnTo>
                  <a:lnTo>
                    <a:pt x="9537" y="6533"/>
                  </a:lnTo>
                  <a:lnTo>
                    <a:pt x="9698" y="6554"/>
                  </a:lnTo>
                  <a:lnTo>
                    <a:pt x="9577" y="6735"/>
                  </a:lnTo>
                  <a:lnTo>
                    <a:pt x="9356" y="6836"/>
                  </a:lnTo>
                  <a:lnTo>
                    <a:pt x="9194" y="6917"/>
                  </a:lnTo>
                  <a:lnTo>
                    <a:pt x="9134" y="7078"/>
                  </a:lnTo>
                  <a:lnTo>
                    <a:pt x="9235" y="7219"/>
                  </a:lnTo>
                  <a:lnTo>
                    <a:pt x="9436" y="7199"/>
                  </a:lnTo>
                  <a:lnTo>
                    <a:pt x="9557" y="7179"/>
                  </a:lnTo>
                  <a:lnTo>
                    <a:pt x="9638" y="7239"/>
                  </a:lnTo>
                  <a:lnTo>
                    <a:pt x="9618" y="7340"/>
                  </a:lnTo>
                  <a:lnTo>
                    <a:pt x="9497" y="7400"/>
                  </a:lnTo>
                  <a:lnTo>
                    <a:pt x="9436" y="7421"/>
                  </a:lnTo>
                  <a:lnTo>
                    <a:pt x="9376" y="7461"/>
                  </a:lnTo>
                  <a:lnTo>
                    <a:pt x="9094" y="7743"/>
                  </a:lnTo>
                  <a:lnTo>
                    <a:pt x="8831" y="8066"/>
                  </a:lnTo>
                  <a:lnTo>
                    <a:pt x="8811" y="8147"/>
                  </a:lnTo>
                  <a:lnTo>
                    <a:pt x="8831" y="8247"/>
                  </a:lnTo>
                  <a:lnTo>
                    <a:pt x="8852" y="8449"/>
                  </a:lnTo>
                  <a:lnTo>
                    <a:pt x="8811" y="8671"/>
                  </a:lnTo>
                  <a:lnTo>
                    <a:pt x="8811" y="8933"/>
                  </a:lnTo>
                  <a:lnTo>
                    <a:pt x="9073" y="8953"/>
                  </a:lnTo>
                  <a:lnTo>
                    <a:pt x="9396" y="8772"/>
                  </a:lnTo>
                  <a:lnTo>
                    <a:pt x="9658" y="8489"/>
                  </a:lnTo>
                  <a:lnTo>
                    <a:pt x="9779" y="8388"/>
                  </a:lnTo>
                  <a:lnTo>
                    <a:pt x="9920" y="8328"/>
                  </a:lnTo>
                  <a:lnTo>
                    <a:pt x="10626" y="8267"/>
                  </a:lnTo>
                  <a:lnTo>
                    <a:pt x="11311" y="8086"/>
                  </a:lnTo>
                  <a:lnTo>
                    <a:pt x="11453" y="8086"/>
                  </a:lnTo>
                  <a:lnTo>
                    <a:pt x="11513" y="8227"/>
                  </a:lnTo>
                  <a:lnTo>
                    <a:pt x="11553" y="8388"/>
                  </a:lnTo>
                  <a:lnTo>
                    <a:pt x="11715" y="8449"/>
                  </a:lnTo>
                  <a:lnTo>
                    <a:pt x="11876" y="8550"/>
                  </a:lnTo>
                  <a:lnTo>
                    <a:pt x="11815" y="8731"/>
                  </a:lnTo>
                  <a:lnTo>
                    <a:pt x="11735" y="8792"/>
                  </a:lnTo>
                  <a:lnTo>
                    <a:pt x="11654" y="8832"/>
                  </a:lnTo>
                  <a:lnTo>
                    <a:pt x="11473" y="8973"/>
                  </a:lnTo>
                  <a:lnTo>
                    <a:pt x="11352" y="9175"/>
                  </a:lnTo>
                  <a:lnTo>
                    <a:pt x="11392" y="9296"/>
                  </a:lnTo>
                  <a:lnTo>
                    <a:pt x="11513" y="9356"/>
                  </a:lnTo>
                  <a:lnTo>
                    <a:pt x="11553" y="9376"/>
                  </a:lnTo>
                  <a:lnTo>
                    <a:pt x="11533" y="9437"/>
                  </a:lnTo>
                  <a:lnTo>
                    <a:pt x="11493" y="9598"/>
                  </a:lnTo>
                  <a:lnTo>
                    <a:pt x="11574" y="9719"/>
                  </a:lnTo>
                  <a:lnTo>
                    <a:pt x="11775" y="9719"/>
                  </a:lnTo>
                  <a:lnTo>
                    <a:pt x="11957" y="9639"/>
                  </a:lnTo>
                  <a:lnTo>
                    <a:pt x="12320" y="9417"/>
                  </a:lnTo>
                  <a:lnTo>
                    <a:pt x="12723" y="9477"/>
                  </a:lnTo>
                  <a:lnTo>
                    <a:pt x="12824" y="9477"/>
                  </a:lnTo>
                  <a:lnTo>
                    <a:pt x="12945" y="9457"/>
                  </a:lnTo>
                  <a:lnTo>
                    <a:pt x="13126" y="9397"/>
                  </a:lnTo>
                  <a:lnTo>
                    <a:pt x="13267" y="9497"/>
                  </a:lnTo>
                  <a:lnTo>
                    <a:pt x="13570" y="9719"/>
                  </a:lnTo>
                  <a:lnTo>
                    <a:pt x="13933" y="9739"/>
                  </a:lnTo>
                  <a:lnTo>
                    <a:pt x="14054" y="9739"/>
                  </a:lnTo>
                  <a:lnTo>
                    <a:pt x="14154" y="9800"/>
                  </a:lnTo>
                  <a:lnTo>
                    <a:pt x="14416" y="9901"/>
                  </a:lnTo>
                  <a:lnTo>
                    <a:pt x="14638" y="9800"/>
                  </a:lnTo>
                  <a:lnTo>
                    <a:pt x="14759" y="9719"/>
                  </a:lnTo>
                  <a:lnTo>
                    <a:pt x="14900" y="9699"/>
                  </a:lnTo>
                  <a:lnTo>
                    <a:pt x="15122" y="9639"/>
                  </a:lnTo>
                  <a:lnTo>
                    <a:pt x="15183" y="9397"/>
                  </a:lnTo>
                  <a:lnTo>
                    <a:pt x="15243" y="9255"/>
                  </a:lnTo>
                  <a:lnTo>
                    <a:pt x="15324" y="9215"/>
                  </a:lnTo>
                  <a:lnTo>
                    <a:pt x="15707" y="9336"/>
                  </a:lnTo>
                  <a:lnTo>
                    <a:pt x="16090" y="9296"/>
                  </a:lnTo>
                  <a:lnTo>
                    <a:pt x="16433" y="9376"/>
                  </a:lnTo>
                  <a:lnTo>
                    <a:pt x="16715" y="9175"/>
                  </a:lnTo>
                  <a:lnTo>
                    <a:pt x="16755" y="9155"/>
                  </a:lnTo>
                  <a:lnTo>
                    <a:pt x="16816" y="9134"/>
                  </a:lnTo>
                  <a:lnTo>
                    <a:pt x="16796" y="9397"/>
                  </a:lnTo>
                  <a:lnTo>
                    <a:pt x="17098" y="9437"/>
                  </a:lnTo>
                  <a:lnTo>
                    <a:pt x="17219" y="9437"/>
                  </a:lnTo>
                  <a:lnTo>
                    <a:pt x="17340" y="9417"/>
                  </a:lnTo>
                  <a:lnTo>
                    <a:pt x="17441" y="9417"/>
                  </a:lnTo>
                  <a:lnTo>
                    <a:pt x="17481" y="9518"/>
                  </a:lnTo>
                  <a:lnTo>
                    <a:pt x="17501" y="9921"/>
                  </a:lnTo>
                  <a:lnTo>
                    <a:pt x="17421" y="10364"/>
                  </a:lnTo>
                  <a:lnTo>
                    <a:pt x="17421" y="10747"/>
                  </a:lnTo>
                  <a:lnTo>
                    <a:pt x="17723" y="10889"/>
                  </a:lnTo>
                  <a:lnTo>
                    <a:pt x="18227" y="10889"/>
                  </a:lnTo>
                  <a:lnTo>
                    <a:pt x="18610" y="11211"/>
                  </a:lnTo>
                  <a:lnTo>
                    <a:pt x="18691" y="11413"/>
                  </a:lnTo>
                  <a:lnTo>
                    <a:pt x="18590" y="11594"/>
                  </a:lnTo>
                  <a:lnTo>
                    <a:pt x="18388" y="11816"/>
                  </a:lnTo>
                  <a:lnTo>
                    <a:pt x="18267" y="12098"/>
                  </a:lnTo>
                  <a:lnTo>
                    <a:pt x="18207" y="12219"/>
                  </a:lnTo>
                  <a:lnTo>
                    <a:pt x="18147" y="12280"/>
                  </a:lnTo>
                  <a:lnTo>
                    <a:pt x="17884" y="12481"/>
                  </a:lnTo>
                  <a:lnTo>
                    <a:pt x="17683" y="12703"/>
                  </a:lnTo>
                  <a:lnTo>
                    <a:pt x="17562" y="12784"/>
                  </a:lnTo>
                  <a:lnTo>
                    <a:pt x="17441" y="12844"/>
                  </a:lnTo>
                  <a:lnTo>
                    <a:pt x="16977" y="13006"/>
                  </a:lnTo>
                  <a:lnTo>
                    <a:pt x="16614" y="13328"/>
                  </a:lnTo>
                  <a:lnTo>
                    <a:pt x="16513" y="13409"/>
                  </a:lnTo>
                  <a:lnTo>
                    <a:pt x="16392" y="13530"/>
                  </a:lnTo>
                  <a:lnTo>
                    <a:pt x="16251" y="13893"/>
                  </a:lnTo>
                  <a:lnTo>
                    <a:pt x="15868" y="13913"/>
                  </a:lnTo>
                  <a:lnTo>
                    <a:pt x="15767" y="13953"/>
                  </a:lnTo>
                  <a:lnTo>
                    <a:pt x="15787" y="14054"/>
                  </a:lnTo>
                  <a:lnTo>
                    <a:pt x="15929" y="14417"/>
                  </a:lnTo>
                  <a:lnTo>
                    <a:pt x="16090" y="14780"/>
                  </a:lnTo>
                  <a:lnTo>
                    <a:pt x="16130" y="14840"/>
                  </a:lnTo>
                  <a:lnTo>
                    <a:pt x="16110" y="14921"/>
                  </a:lnTo>
                  <a:lnTo>
                    <a:pt x="16029" y="15163"/>
                  </a:lnTo>
                  <a:lnTo>
                    <a:pt x="16050" y="15385"/>
                  </a:lnTo>
                  <a:lnTo>
                    <a:pt x="16110" y="15748"/>
                  </a:lnTo>
                  <a:lnTo>
                    <a:pt x="16050" y="16111"/>
                  </a:lnTo>
                  <a:lnTo>
                    <a:pt x="16050" y="16191"/>
                  </a:lnTo>
                  <a:lnTo>
                    <a:pt x="16090" y="16292"/>
                  </a:lnTo>
                  <a:lnTo>
                    <a:pt x="16150" y="16474"/>
                  </a:lnTo>
                  <a:lnTo>
                    <a:pt x="16050" y="16615"/>
                  </a:lnTo>
                  <a:lnTo>
                    <a:pt x="15949" y="16776"/>
                  </a:lnTo>
                  <a:lnTo>
                    <a:pt x="15949" y="16978"/>
                  </a:lnTo>
                  <a:lnTo>
                    <a:pt x="15969" y="17260"/>
                  </a:lnTo>
                  <a:lnTo>
                    <a:pt x="15868" y="17502"/>
                  </a:lnTo>
                  <a:lnTo>
                    <a:pt x="15687" y="17704"/>
                  </a:lnTo>
                  <a:lnTo>
                    <a:pt x="15445" y="17804"/>
                  </a:lnTo>
                  <a:lnTo>
                    <a:pt x="15344" y="17825"/>
                  </a:lnTo>
                  <a:lnTo>
                    <a:pt x="15263" y="17865"/>
                  </a:lnTo>
                  <a:lnTo>
                    <a:pt x="15122" y="17946"/>
                  </a:lnTo>
                  <a:lnTo>
                    <a:pt x="15082" y="18087"/>
                  </a:lnTo>
                  <a:lnTo>
                    <a:pt x="15122" y="18308"/>
                  </a:lnTo>
                  <a:lnTo>
                    <a:pt x="15243" y="18490"/>
                  </a:lnTo>
                  <a:lnTo>
                    <a:pt x="15384" y="18591"/>
                  </a:lnTo>
                  <a:lnTo>
                    <a:pt x="15445" y="18732"/>
                  </a:lnTo>
                  <a:lnTo>
                    <a:pt x="15485" y="19357"/>
                  </a:lnTo>
                  <a:lnTo>
                    <a:pt x="15223" y="19921"/>
                  </a:lnTo>
                  <a:lnTo>
                    <a:pt x="15122" y="20103"/>
                  </a:lnTo>
                  <a:lnTo>
                    <a:pt x="15041" y="20284"/>
                  </a:lnTo>
                  <a:lnTo>
                    <a:pt x="14880" y="20647"/>
                  </a:lnTo>
                  <a:lnTo>
                    <a:pt x="14477" y="20688"/>
                  </a:lnTo>
                  <a:lnTo>
                    <a:pt x="14195" y="20627"/>
                  </a:lnTo>
                  <a:lnTo>
                    <a:pt x="13933" y="20627"/>
                  </a:lnTo>
                  <a:lnTo>
                    <a:pt x="13509" y="20667"/>
                  </a:lnTo>
                  <a:lnTo>
                    <a:pt x="13106" y="20587"/>
                  </a:lnTo>
                  <a:lnTo>
                    <a:pt x="13025" y="20567"/>
                  </a:lnTo>
                  <a:lnTo>
                    <a:pt x="12965" y="20607"/>
                  </a:lnTo>
                  <a:lnTo>
                    <a:pt x="12965" y="20667"/>
                  </a:lnTo>
                  <a:lnTo>
                    <a:pt x="12985" y="20728"/>
                  </a:lnTo>
                  <a:lnTo>
                    <a:pt x="13106" y="20950"/>
                  </a:lnTo>
                  <a:lnTo>
                    <a:pt x="13267" y="21172"/>
                  </a:lnTo>
                  <a:lnTo>
                    <a:pt x="13368" y="21272"/>
                  </a:lnTo>
                  <a:lnTo>
                    <a:pt x="13368" y="21413"/>
                  </a:lnTo>
                  <a:lnTo>
                    <a:pt x="13368" y="21575"/>
                  </a:lnTo>
                  <a:lnTo>
                    <a:pt x="13489" y="21655"/>
                  </a:lnTo>
                  <a:lnTo>
                    <a:pt x="13650" y="21776"/>
                  </a:lnTo>
                  <a:lnTo>
                    <a:pt x="13630" y="21978"/>
                  </a:lnTo>
                  <a:lnTo>
                    <a:pt x="13590" y="22119"/>
                  </a:lnTo>
                  <a:lnTo>
                    <a:pt x="13650" y="22260"/>
                  </a:lnTo>
                  <a:lnTo>
                    <a:pt x="13832" y="22522"/>
                  </a:lnTo>
                  <a:lnTo>
                    <a:pt x="13892" y="22805"/>
                  </a:lnTo>
                  <a:lnTo>
                    <a:pt x="13933" y="22986"/>
                  </a:lnTo>
                  <a:lnTo>
                    <a:pt x="14074" y="23127"/>
                  </a:lnTo>
                  <a:lnTo>
                    <a:pt x="14174" y="23188"/>
                  </a:lnTo>
                  <a:lnTo>
                    <a:pt x="14215" y="23289"/>
                  </a:lnTo>
                  <a:lnTo>
                    <a:pt x="14295" y="23470"/>
                  </a:lnTo>
                  <a:lnTo>
                    <a:pt x="14699" y="23470"/>
                  </a:lnTo>
                  <a:lnTo>
                    <a:pt x="14840" y="23631"/>
                  </a:lnTo>
                  <a:lnTo>
                    <a:pt x="14880" y="23873"/>
                  </a:lnTo>
                  <a:lnTo>
                    <a:pt x="14759" y="24095"/>
                  </a:lnTo>
                  <a:lnTo>
                    <a:pt x="14558" y="24337"/>
                  </a:lnTo>
                  <a:lnTo>
                    <a:pt x="14578" y="24660"/>
                  </a:lnTo>
                  <a:lnTo>
                    <a:pt x="14578" y="24700"/>
                  </a:lnTo>
                  <a:lnTo>
                    <a:pt x="14517" y="24740"/>
                  </a:lnTo>
                  <a:lnTo>
                    <a:pt x="14154" y="24982"/>
                  </a:lnTo>
                  <a:lnTo>
                    <a:pt x="13832" y="25244"/>
                  </a:lnTo>
                  <a:lnTo>
                    <a:pt x="13630" y="25406"/>
                  </a:lnTo>
                  <a:lnTo>
                    <a:pt x="13570" y="25627"/>
                  </a:lnTo>
                  <a:lnTo>
                    <a:pt x="13549" y="25910"/>
                  </a:lnTo>
                  <a:lnTo>
                    <a:pt x="13428" y="26172"/>
                  </a:lnTo>
                  <a:lnTo>
                    <a:pt x="13328" y="26394"/>
                  </a:lnTo>
                  <a:lnTo>
                    <a:pt x="13348" y="26656"/>
                  </a:lnTo>
                  <a:lnTo>
                    <a:pt x="13711" y="27240"/>
                  </a:lnTo>
                  <a:lnTo>
                    <a:pt x="13993" y="27866"/>
                  </a:lnTo>
                  <a:lnTo>
                    <a:pt x="14134" y="28027"/>
                  </a:lnTo>
                  <a:lnTo>
                    <a:pt x="14356" y="28007"/>
                  </a:lnTo>
                  <a:lnTo>
                    <a:pt x="14638" y="27946"/>
                  </a:lnTo>
                  <a:lnTo>
                    <a:pt x="14739" y="28228"/>
                  </a:lnTo>
                  <a:lnTo>
                    <a:pt x="14739" y="28349"/>
                  </a:lnTo>
                  <a:lnTo>
                    <a:pt x="14638" y="28430"/>
                  </a:lnTo>
                  <a:lnTo>
                    <a:pt x="14578" y="28491"/>
                  </a:lnTo>
                  <a:lnTo>
                    <a:pt x="14537" y="28591"/>
                  </a:lnTo>
                  <a:lnTo>
                    <a:pt x="14396" y="28773"/>
                  </a:lnTo>
                  <a:lnTo>
                    <a:pt x="14154" y="28733"/>
                  </a:lnTo>
                  <a:lnTo>
                    <a:pt x="13993" y="28672"/>
                  </a:lnTo>
                  <a:lnTo>
                    <a:pt x="13872" y="28733"/>
                  </a:lnTo>
                  <a:lnTo>
                    <a:pt x="13771" y="28854"/>
                  </a:lnTo>
                  <a:lnTo>
                    <a:pt x="13630" y="28833"/>
                  </a:lnTo>
                  <a:lnTo>
                    <a:pt x="13469" y="28813"/>
                  </a:lnTo>
                  <a:lnTo>
                    <a:pt x="13388" y="28974"/>
                  </a:lnTo>
                  <a:lnTo>
                    <a:pt x="13207" y="29479"/>
                  </a:lnTo>
                  <a:lnTo>
                    <a:pt x="12884" y="29882"/>
                  </a:lnTo>
                  <a:lnTo>
                    <a:pt x="12602" y="30083"/>
                  </a:lnTo>
                  <a:lnTo>
                    <a:pt x="12441" y="30386"/>
                  </a:lnTo>
                  <a:lnTo>
                    <a:pt x="12340" y="30708"/>
                  </a:lnTo>
                  <a:lnTo>
                    <a:pt x="12178" y="30991"/>
                  </a:lnTo>
                  <a:lnTo>
                    <a:pt x="12138" y="31071"/>
                  </a:lnTo>
                  <a:lnTo>
                    <a:pt x="12158" y="31152"/>
                  </a:lnTo>
                  <a:lnTo>
                    <a:pt x="12340" y="31656"/>
                  </a:lnTo>
                  <a:lnTo>
                    <a:pt x="12320" y="32221"/>
                  </a:lnTo>
                  <a:lnTo>
                    <a:pt x="12340" y="32543"/>
                  </a:lnTo>
                  <a:lnTo>
                    <a:pt x="12461" y="32846"/>
                  </a:lnTo>
                  <a:lnTo>
                    <a:pt x="12602" y="32886"/>
                  </a:lnTo>
                  <a:lnTo>
                    <a:pt x="12723" y="32785"/>
                  </a:lnTo>
                  <a:lnTo>
                    <a:pt x="13187" y="32846"/>
                  </a:lnTo>
                  <a:lnTo>
                    <a:pt x="13670" y="32846"/>
                  </a:lnTo>
                  <a:lnTo>
                    <a:pt x="14033" y="32906"/>
                  </a:lnTo>
                  <a:lnTo>
                    <a:pt x="14356" y="33067"/>
                  </a:lnTo>
                  <a:lnTo>
                    <a:pt x="14658" y="33249"/>
                  </a:lnTo>
                  <a:lnTo>
                    <a:pt x="14961" y="33410"/>
                  </a:lnTo>
                  <a:lnTo>
                    <a:pt x="15324" y="33632"/>
                  </a:lnTo>
                  <a:lnTo>
                    <a:pt x="15646" y="33874"/>
                  </a:lnTo>
                  <a:lnTo>
                    <a:pt x="16191" y="34479"/>
                  </a:lnTo>
                  <a:lnTo>
                    <a:pt x="16654" y="35124"/>
                  </a:lnTo>
                  <a:lnTo>
                    <a:pt x="16594" y="35144"/>
                  </a:lnTo>
                  <a:lnTo>
                    <a:pt x="16513" y="35164"/>
                  </a:lnTo>
                  <a:lnTo>
                    <a:pt x="16312" y="35245"/>
                  </a:lnTo>
                  <a:lnTo>
                    <a:pt x="16231" y="35447"/>
                  </a:lnTo>
                  <a:lnTo>
                    <a:pt x="16352" y="35850"/>
                  </a:lnTo>
                  <a:lnTo>
                    <a:pt x="16634" y="35951"/>
                  </a:lnTo>
                  <a:lnTo>
                    <a:pt x="16876" y="36011"/>
                  </a:lnTo>
                  <a:lnTo>
                    <a:pt x="17058" y="36173"/>
                  </a:lnTo>
                  <a:lnTo>
                    <a:pt x="17118" y="36273"/>
                  </a:lnTo>
                  <a:lnTo>
                    <a:pt x="17017" y="36314"/>
                  </a:lnTo>
                  <a:lnTo>
                    <a:pt x="16816" y="36414"/>
                  </a:lnTo>
                  <a:lnTo>
                    <a:pt x="16856" y="36636"/>
                  </a:lnTo>
                  <a:lnTo>
                    <a:pt x="16917" y="36838"/>
                  </a:lnTo>
                  <a:lnTo>
                    <a:pt x="16997" y="37019"/>
                  </a:lnTo>
                  <a:lnTo>
                    <a:pt x="17360" y="37584"/>
                  </a:lnTo>
                  <a:lnTo>
                    <a:pt x="17703" y="38148"/>
                  </a:lnTo>
                  <a:lnTo>
                    <a:pt x="17763" y="38209"/>
                  </a:lnTo>
                  <a:lnTo>
                    <a:pt x="17864" y="38229"/>
                  </a:lnTo>
                  <a:lnTo>
                    <a:pt x="18207" y="38330"/>
                  </a:lnTo>
                  <a:lnTo>
                    <a:pt x="18449" y="38552"/>
                  </a:lnTo>
                  <a:lnTo>
                    <a:pt x="18570" y="38673"/>
                  </a:lnTo>
                  <a:lnTo>
                    <a:pt x="18691" y="38753"/>
                  </a:lnTo>
                  <a:lnTo>
                    <a:pt x="19014" y="38935"/>
                  </a:lnTo>
                  <a:lnTo>
                    <a:pt x="19356" y="39096"/>
                  </a:lnTo>
                  <a:lnTo>
                    <a:pt x="19699" y="39177"/>
                  </a:lnTo>
                  <a:lnTo>
                    <a:pt x="20042" y="39096"/>
                  </a:lnTo>
                  <a:lnTo>
                    <a:pt x="20183" y="38894"/>
                  </a:lnTo>
                  <a:lnTo>
                    <a:pt x="20143" y="38612"/>
                  </a:lnTo>
                  <a:lnTo>
                    <a:pt x="20183" y="38431"/>
                  </a:lnTo>
                  <a:lnTo>
                    <a:pt x="20364" y="38411"/>
                  </a:lnTo>
                  <a:lnTo>
                    <a:pt x="20526" y="38411"/>
                  </a:lnTo>
                  <a:lnTo>
                    <a:pt x="20627" y="38269"/>
                  </a:lnTo>
                  <a:lnTo>
                    <a:pt x="20949" y="37826"/>
                  </a:lnTo>
                  <a:lnTo>
                    <a:pt x="21272" y="37382"/>
                  </a:lnTo>
                  <a:lnTo>
                    <a:pt x="21292" y="37342"/>
                  </a:lnTo>
                  <a:lnTo>
                    <a:pt x="21332" y="37342"/>
                  </a:lnTo>
                  <a:lnTo>
                    <a:pt x="21977" y="37080"/>
                  </a:lnTo>
                  <a:lnTo>
                    <a:pt x="22643" y="36838"/>
                  </a:lnTo>
                  <a:lnTo>
                    <a:pt x="22804" y="36818"/>
                  </a:lnTo>
                  <a:lnTo>
                    <a:pt x="22986" y="36878"/>
                  </a:lnTo>
                  <a:lnTo>
                    <a:pt x="23308" y="36959"/>
                  </a:lnTo>
                  <a:lnTo>
                    <a:pt x="23631" y="36858"/>
                  </a:lnTo>
                  <a:lnTo>
                    <a:pt x="24074" y="36475"/>
                  </a:lnTo>
                  <a:lnTo>
                    <a:pt x="24478" y="36031"/>
                  </a:lnTo>
                  <a:lnTo>
                    <a:pt x="24619" y="35931"/>
                  </a:lnTo>
                  <a:lnTo>
                    <a:pt x="24780" y="35890"/>
                  </a:lnTo>
                  <a:lnTo>
                    <a:pt x="25203" y="35951"/>
                  </a:lnTo>
                  <a:lnTo>
                    <a:pt x="25627" y="35890"/>
                  </a:lnTo>
                  <a:lnTo>
                    <a:pt x="26212" y="35810"/>
                  </a:lnTo>
                  <a:lnTo>
                    <a:pt x="26796" y="35810"/>
                  </a:lnTo>
                  <a:lnTo>
                    <a:pt x="27260" y="35850"/>
                  </a:lnTo>
                  <a:lnTo>
                    <a:pt x="27744" y="35850"/>
                  </a:lnTo>
                  <a:lnTo>
                    <a:pt x="27845" y="35870"/>
                  </a:lnTo>
                  <a:lnTo>
                    <a:pt x="27925" y="35931"/>
                  </a:lnTo>
                  <a:lnTo>
                    <a:pt x="28349" y="36092"/>
                  </a:lnTo>
                  <a:lnTo>
                    <a:pt x="28792" y="36031"/>
                  </a:lnTo>
                  <a:lnTo>
                    <a:pt x="29196" y="35910"/>
                  </a:lnTo>
                  <a:lnTo>
                    <a:pt x="30667" y="35910"/>
                  </a:lnTo>
                  <a:lnTo>
                    <a:pt x="30849" y="35991"/>
                  </a:lnTo>
                  <a:lnTo>
                    <a:pt x="31091" y="36112"/>
                  </a:lnTo>
                  <a:lnTo>
                    <a:pt x="31333" y="36193"/>
                  </a:lnTo>
                  <a:lnTo>
                    <a:pt x="31655" y="36132"/>
                  </a:lnTo>
                  <a:lnTo>
                    <a:pt x="31938" y="35810"/>
                  </a:lnTo>
                  <a:lnTo>
                    <a:pt x="32220" y="35487"/>
                  </a:lnTo>
                  <a:lnTo>
                    <a:pt x="32623" y="35487"/>
                  </a:lnTo>
                  <a:lnTo>
                    <a:pt x="32704" y="35507"/>
                  </a:lnTo>
                  <a:lnTo>
                    <a:pt x="32805" y="35487"/>
                  </a:lnTo>
                  <a:lnTo>
                    <a:pt x="33006" y="35427"/>
                  </a:lnTo>
                  <a:lnTo>
                    <a:pt x="33228" y="35507"/>
                  </a:lnTo>
                  <a:lnTo>
                    <a:pt x="33410" y="35648"/>
                  </a:lnTo>
                  <a:lnTo>
                    <a:pt x="33571" y="35830"/>
                  </a:lnTo>
                  <a:lnTo>
                    <a:pt x="33833" y="36011"/>
                  </a:lnTo>
                  <a:lnTo>
                    <a:pt x="34095" y="35850"/>
                  </a:lnTo>
                  <a:lnTo>
                    <a:pt x="34377" y="35547"/>
                  </a:lnTo>
                  <a:lnTo>
                    <a:pt x="34559" y="35164"/>
                  </a:lnTo>
                  <a:lnTo>
                    <a:pt x="34579" y="35124"/>
                  </a:lnTo>
                  <a:lnTo>
                    <a:pt x="34619" y="35084"/>
                  </a:lnTo>
                  <a:lnTo>
                    <a:pt x="34881" y="34862"/>
                  </a:lnTo>
                  <a:lnTo>
                    <a:pt x="34962" y="34539"/>
                  </a:lnTo>
                  <a:lnTo>
                    <a:pt x="35002" y="34338"/>
                  </a:lnTo>
                  <a:lnTo>
                    <a:pt x="35123" y="34197"/>
                  </a:lnTo>
                  <a:lnTo>
                    <a:pt x="35224" y="34055"/>
                  </a:lnTo>
                  <a:lnTo>
                    <a:pt x="35244" y="33914"/>
                  </a:lnTo>
                  <a:lnTo>
                    <a:pt x="35406" y="33370"/>
                  </a:lnTo>
                  <a:lnTo>
                    <a:pt x="35809" y="32987"/>
                  </a:lnTo>
                  <a:lnTo>
                    <a:pt x="36293" y="32644"/>
                  </a:lnTo>
                  <a:lnTo>
                    <a:pt x="36736" y="32221"/>
                  </a:lnTo>
                  <a:lnTo>
                    <a:pt x="36757" y="32200"/>
                  </a:lnTo>
                  <a:lnTo>
                    <a:pt x="36797" y="32180"/>
                  </a:lnTo>
                  <a:lnTo>
                    <a:pt x="37624" y="31858"/>
                  </a:lnTo>
                  <a:lnTo>
                    <a:pt x="38491" y="31777"/>
                  </a:lnTo>
                  <a:lnTo>
                    <a:pt x="38591" y="31797"/>
                  </a:lnTo>
                  <a:lnTo>
                    <a:pt x="38672" y="31858"/>
                  </a:lnTo>
                  <a:lnTo>
                    <a:pt x="38793" y="31918"/>
                  </a:lnTo>
                  <a:lnTo>
                    <a:pt x="38934" y="31898"/>
                  </a:lnTo>
                  <a:lnTo>
                    <a:pt x="39196" y="31797"/>
                  </a:lnTo>
                  <a:lnTo>
                    <a:pt x="39458" y="31737"/>
                  </a:lnTo>
                  <a:lnTo>
                    <a:pt x="39640" y="31717"/>
                  </a:lnTo>
                  <a:lnTo>
                    <a:pt x="39741" y="31575"/>
                  </a:lnTo>
                  <a:lnTo>
                    <a:pt x="39660" y="31454"/>
                  </a:lnTo>
                  <a:lnTo>
                    <a:pt x="39519" y="31414"/>
                  </a:lnTo>
                  <a:lnTo>
                    <a:pt x="39317" y="31273"/>
                  </a:lnTo>
                  <a:lnTo>
                    <a:pt x="39196" y="31092"/>
                  </a:lnTo>
                  <a:lnTo>
                    <a:pt x="39257" y="30829"/>
                  </a:lnTo>
                  <a:lnTo>
                    <a:pt x="39378" y="30668"/>
                  </a:lnTo>
                  <a:lnTo>
                    <a:pt x="39579" y="30467"/>
                  </a:lnTo>
                  <a:lnTo>
                    <a:pt x="39599" y="30225"/>
                  </a:lnTo>
                  <a:lnTo>
                    <a:pt x="39640" y="30043"/>
                  </a:lnTo>
                  <a:lnTo>
                    <a:pt x="39741" y="29902"/>
                  </a:lnTo>
                  <a:lnTo>
                    <a:pt x="39882" y="29680"/>
                  </a:lnTo>
                  <a:lnTo>
                    <a:pt x="39922" y="29438"/>
                  </a:lnTo>
                  <a:lnTo>
                    <a:pt x="39983" y="28995"/>
                  </a:lnTo>
                  <a:lnTo>
                    <a:pt x="40325" y="28692"/>
                  </a:lnTo>
                  <a:lnTo>
                    <a:pt x="40426" y="28612"/>
                  </a:lnTo>
                  <a:lnTo>
                    <a:pt x="40426" y="28450"/>
                  </a:lnTo>
                  <a:lnTo>
                    <a:pt x="40406" y="28148"/>
                  </a:lnTo>
                  <a:lnTo>
                    <a:pt x="40628" y="27946"/>
                  </a:lnTo>
                  <a:lnTo>
                    <a:pt x="40870" y="27805"/>
                  </a:lnTo>
                  <a:lnTo>
                    <a:pt x="40991" y="27543"/>
                  </a:lnTo>
                  <a:lnTo>
                    <a:pt x="41091" y="27361"/>
                  </a:lnTo>
                  <a:lnTo>
                    <a:pt x="41313" y="27261"/>
                  </a:lnTo>
                  <a:lnTo>
                    <a:pt x="41676" y="27140"/>
                  </a:lnTo>
                  <a:lnTo>
                    <a:pt x="42059" y="26999"/>
                  </a:lnTo>
                  <a:lnTo>
                    <a:pt x="42221" y="26938"/>
                  </a:lnTo>
                  <a:lnTo>
                    <a:pt x="42281" y="26777"/>
                  </a:lnTo>
                  <a:lnTo>
                    <a:pt x="42382" y="26535"/>
                  </a:lnTo>
                  <a:lnTo>
                    <a:pt x="42644" y="26535"/>
                  </a:lnTo>
                  <a:lnTo>
                    <a:pt x="42765" y="26555"/>
                  </a:lnTo>
                  <a:lnTo>
                    <a:pt x="42825" y="26494"/>
                  </a:lnTo>
                  <a:lnTo>
                    <a:pt x="42967" y="26212"/>
                  </a:lnTo>
                  <a:lnTo>
                    <a:pt x="43229" y="26031"/>
                  </a:lnTo>
                  <a:lnTo>
                    <a:pt x="43289" y="25950"/>
                  </a:lnTo>
                  <a:lnTo>
                    <a:pt x="43289" y="25849"/>
                  </a:lnTo>
                  <a:lnTo>
                    <a:pt x="42967" y="25507"/>
                  </a:lnTo>
                  <a:lnTo>
                    <a:pt x="42563" y="25244"/>
                  </a:lnTo>
                  <a:lnTo>
                    <a:pt x="41938" y="24861"/>
                  </a:lnTo>
                  <a:lnTo>
                    <a:pt x="41555" y="24216"/>
                  </a:lnTo>
                  <a:lnTo>
                    <a:pt x="41495" y="23873"/>
                  </a:lnTo>
                  <a:lnTo>
                    <a:pt x="41414" y="23531"/>
                  </a:lnTo>
                  <a:lnTo>
                    <a:pt x="41233" y="23107"/>
                  </a:lnTo>
                  <a:lnTo>
                    <a:pt x="41071" y="22684"/>
                  </a:lnTo>
                  <a:lnTo>
                    <a:pt x="41031" y="22442"/>
                  </a:lnTo>
                  <a:lnTo>
                    <a:pt x="41091" y="22200"/>
                  </a:lnTo>
                  <a:lnTo>
                    <a:pt x="41414" y="21595"/>
                  </a:lnTo>
                  <a:lnTo>
                    <a:pt x="41656" y="20970"/>
                  </a:lnTo>
                  <a:lnTo>
                    <a:pt x="41656" y="20950"/>
                  </a:lnTo>
                  <a:lnTo>
                    <a:pt x="42039" y="20305"/>
                  </a:lnTo>
                  <a:lnTo>
                    <a:pt x="42422" y="19680"/>
                  </a:lnTo>
                  <a:lnTo>
                    <a:pt x="42463" y="19619"/>
                  </a:lnTo>
                  <a:lnTo>
                    <a:pt x="42543" y="19579"/>
                  </a:lnTo>
                  <a:lnTo>
                    <a:pt x="42785" y="19377"/>
                  </a:lnTo>
                  <a:lnTo>
                    <a:pt x="42926" y="19054"/>
                  </a:lnTo>
                  <a:lnTo>
                    <a:pt x="42987" y="18893"/>
                  </a:lnTo>
                  <a:lnTo>
                    <a:pt x="43128" y="18752"/>
                  </a:lnTo>
                  <a:lnTo>
                    <a:pt x="43511" y="18329"/>
                  </a:lnTo>
                  <a:lnTo>
                    <a:pt x="43793" y="17825"/>
                  </a:lnTo>
                  <a:lnTo>
                    <a:pt x="44136" y="17240"/>
                  </a:lnTo>
                  <a:lnTo>
                    <a:pt x="44438" y="16615"/>
                  </a:lnTo>
                  <a:lnTo>
                    <a:pt x="44559" y="16474"/>
                  </a:lnTo>
                  <a:lnTo>
                    <a:pt x="44701" y="16433"/>
                  </a:lnTo>
                  <a:lnTo>
                    <a:pt x="45063" y="16333"/>
                  </a:lnTo>
                  <a:lnTo>
                    <a:pt x="45426" y="16191"/>
                  </a:lnTo>
                  <a:lnTo>
                    <a:pt x="45547" y="16111"/>
                  </a:lnTo>
                  <a:lnTo>
                    <a:pt x="45608" y="15970"/>
                  </a:lnTo>
                  <a:lnTo>
                    <a:pt x="45547" y="15909"/>
                  </a:lnTo>
                  <a:lnTo>
                    <a:pt x="45426" y="15909"/>
                  </a:lnTo>
                  <a:lnTo>
                    <a:pt x="45366" y="15869"/>
                  </a:lnTo>
                  <a:lnTo>
                    <a:pt x="45326" y="15808"/>
                  </a:lnTo>
                  <a:lnTo>
                    <a:pt x="45245" y="15707"/>
                  </a:lnTo>
                  <a:lnTo>
                    <a:pt x="45124" y="15687"/>
                  </a:lnTo>
                  <a:lnTo>
                    <a:pt x="44943" y="15587"/>
                  </a:lnTo>
                  <a:lnTo>
                    <a:pt x="45023" y="15405"/>
                  </a:lnTo>
                  <a:lnTo>
                    <a:pt x="45245" y="15103"/>
                  </a:lnTo>
                  <a:lnTo>
                    <a:pt x="45447" y="14820"/>
                  </a:lnTo>
                  <a:lnTo>
                    <a:pt x="45769" y="14478"/>
                  </a:lnTo>
                  <a:lnTo>
                    <a:pt x="46193" y="14256"/>
                  </a:lnTo>
                  <a:lnTo>
                    <a:pt x="46576" y="14135"/>
                  </a:lnTo>
                  <a:lnTo>
                    <a:pt x="46939" y="13933"/>
                  </a:lnTo>
                  <a:lnTo>
                    <a:pt x="47382" y="13711"/>
                  </a:lnTo>
                  <a:lnTo>
                    <a:pt x="47866" y="13570"/>
                  </a:lnTo>
                  <a:lnTo>
                    <a:pt x="48773" y="13288"/>
                  </a:lnTo>
                  <a:lnTo>
                    <a:pt x="49701" y="13026"/>
                  </a:lnTo>
                  <a:lnTo>
                    <a:pt x="50044" y="12905"/>
                  </a:lnTo>
                  <a:lnTo>
                    <a:pt x="50265" y="12663"/>
                  </a:lnTo>
                  <a:lnTo>
                    <a:pt x="50548" y="12179"/>
                  </a:lnTo>
                  <a:lnTo>
                    <a:pt x="50951" y="11836"/>
                  </a:lnTo>
                  <a:lnTo>
                    <a:pt x="51596" y="11413"/>
                  </a:lnTo>
                  <a:lnTo>
                    <a:pt x="52302" y="11110"/>
                  </a:lnTo>
                  <a:lnTo>
                    <a:pt x="52443" y="11030"/>
                  </a:lnTo>
                  <a:lnTo>
                    <a:pt x="52544" y="10909"/>
                  </a:lnTo>
                  <a:lnTo>
                    <a:pt x="52705" y="10727"/>
                  </a:lnTo>
                  <a:lnTo>
                    <a:pt x="52927" y="10606"/>
                  </a:lnTo>
                  <a:lnTo>
                    <a:pt x="53088" y="10506"/>
                  </a:lnTo>
                  <a:lnTo>
                    <a:pt x="53229" y="10405"/>
                  </a:lnTo>
                  <a:lnTo>
                    <a:pt x="53592" y="10042"/>
                  </a:lnTo>
                  <a:lnTo>
                    <a:pt x="53935" y="9659"/>
                  </a:lnTo>
                  <a:lnTo>
                    <a:pt x="54137" y="9155"/>
                  </a:lnTo>
                  <a:lnTo>
                    <a:pt x="53975" y="8630"/>
                  </a:lnTo>
                  <a:lnTo>
                    <a:pt x="53774" y="8449"/>
                  </a:lnTo>
                  <a:lnTo>
                    <a:pt x="53633" y="8227"/>
                  </a:lnTo>
                  <a:lnTo>
                    <a:pt x="53552" y="8046"/>
                  </a:lnTo>
                  <a:lnTo>
                    <a:pt x="53592" y="7844"/>
                  </a:lnTo>
                  <a:lnTo>
                    <a:pt x="53754" y="7784"/>
                  </a:lnTo>
                  <a:lnTo>
                    <a:pt x="53915" y="7864"/>
                  </a:lnTo>
                  <a:lnTo>
                    <a:pt x="54157" y="7864"/>
                  </a:lnTo>
                  <a:lnTo>
                    <a:pt x="54298" y="7663"/>
                  </a:lnTo>
                  <a:lnTo>
                    <a:pt x="54298" y="7461"/>
                  </a:lnTo>
                  <a:lnTo>
                    <a:pt x="54116" y="7380"/>
                  </a:lnTo>
                  <a:lnTo>
                    <a:pt x="53794" y="7239"/>
                  </a:lnTo>
                  <a:lnTo>
                    <a:pt x="53733" y="6917"/>
                  </a:lnTo>
                  <a:lnTo>
                    <a:pt x="53572" y="6917"/>
                  </a:lnTo>
                  <a:lnTo>
                    <a:pt x="53451" y="6876"/>
                  </a:lnTo>
                  <a:lnTo>
                    <a:pt x="53028" y="6735"/>
                  </a:lnTo>
                  <a:lnTo>
                    <a:pt x="52645" y="6876"/>
                  </a:lnTo>
                  <a:lnTo>
                    <a:pt x="52221" y="7058"/>
                  </a:lnTo>
                  <a:lnTo>
                    <a:pt x="51939" y="7421"/>
                  </a:lnTo>
                  <a:lnTo>
                    <a:pt x="51878" y="7481"/>
                  </a:lnTo>
                  <a:lnTo>
                    <a:pt x="51818" y="7501"/>
                  </a:lnTo>
                  <a:lnTo>
                    <a:pt x="51415" y="7501"/>
                  </a:lnTo>
                  <a:lnTo>
                    <a:pt x="51011" y="7360"/>
                  </a:lnTo>
                  <a:lnTo>
                    <a:pt x="50548" y="7118"/>
                  </a:lnTo>
                  <a:lnTo>
                    <a:pt x="50003" y="7179"/>
                  </a:lnTo>
                  <a:lnTo>
                    <a:pt x="49842" y="7300"/>
                  </a:lnTo>
                  <a:lnTo>
                    <a:pt x="49741" y="7421"/>
                  </a:lnTo>
                  <a:lnTo>
                    <a:pt x="49540" y="7501"/>
                  </a:lnTo>
                  <a:lnTo>
                    <a:pt x="49378" y="7400"/>
                  </a:lnTo>
                  <a:lnTo>
                    <a:pt x="49277" y="7259"/>
                  </a:lnTo>
                  <a:lnTo>
                    <a:pt x="49318" y="7098"/>
                  </a:lnTo>
                  <a:lnTo>
                    <a:pt x="49419" y="7038"/>
                  </a:lnTo>
                  <a:lnTo>
                    <a:pt x="49419" y="6917"/>
                  </a:lnTo>
                  <a:lnTo>
                    <a:pt x="49318" y="6917"/>
                  </a:lnTo>
                  <a:lnTo>
                    <a:pt x="49197" y="6977"/>
                  </a:lnTo>
                  <a:lnTo>
                    <a:pt x="49056" y="7058"/>
                  </a:lnTo>
                  <a:lnTo>
                    <a:pt x="48854" y="7058"/>
                  </a:lnTo>
                  <a:lnTo>
                    <a:pt x="48390" y="6917"/>
                  </a:lnTo>
                  <a:lnTo>
                    <a:pt x="47927" y="7058"/>
                  </a:lnTo>
                  <a:lnTo>
                    <a:pt x="47745" y="7179"/>
                  </a:lnTo>
                  <a:lnTo>
                    <a:pt x="47523" y="7159"/>
                  </a:lnTo>
                  <a:lnTo>
                    <a:pt x="47342" y="6937"/>
                  </a:lnTo>
                  <a:lnTo>
                    <a:pt x="47302" y="6695"/>
                  </a:lnTo>
                  <a:lnTo>
                    <a:pt x="47281" y="6352"/>
                  </a:lnTo>
                  <a:lnTo>
                    <a:pt x="47160" y="6050"/>
                  </a:lnTo>
                  <a:lnTo>
                    <a:pt x="46959" y="5828"/>
                  </a:lnTo>
                  <a:lnTo>
                    <a:pt x="46636" y="5787"/>
                  </a:lnTo>
                  <a:lnTo>
                    <a:pt x="46334" y="5848"/>
                  </a:lnTo>
                  <a:lnTo>
                    <a:pt x="46051" y="5646"/>
                  </a:lnTo>
                  <a:lnTo>
                    <a:pt x="45930" y="5566"/>
                  </a:lnTo>
                  <a:lnTo>
                    <a:pt x="45769" y="5546"/>
                  </a:lnTo>
                  <a:lnTo>
                    <a:pt x="45366" y="5505"/>
                  </a:lnTo>
                  <a:lnTo>
                    <a:pt x="44963" y="5344"/>
                  </a:lnTo>
                  <a:lnTo>
                    <a:pt x="44660" y="5263"/>
                  </a:lnTo>
                  <a:lnTo>
                    <a:pt x="44378" y="5344"/>
                  </a:lnTo>
                  <a:lnTo>
                    <a:pt x="44277" y="5566"/>
                  </a:lnTo>
                  <a:lnTo>
                    <a:pt x="44358" y="5848"/>
                  </a:lnTo>
                  <a:lnTo>
                    <a:pt x="44358" y="5989"/>
                  </a:lnTo>
                  <a:lnTo>
                    <a:pt x="44217" y="6029"/>
                  </a:lnTo>
                  <a:lnTo>
                    <a:pt x="44035" y="6029"/>
                  </a:lnTo>
                  <a:lnTo>
                    <a:pt x="43854" y="6050"/>
                  </a:lnTo>
                  <a:lnTo>
                    <a:pt x="43612" y="6090"/>
                  </a:lnTo>
                  <a:lnTo>
                    <a:pt x="43370" y="5969"/>
                  </a:lnTo>
                  <a:lnTo>
                    <a:pt x="43309" y="5949"/>
                  </a:lnTo>
                  <a:lnTo>
                    <a:pt x="43269" y="5969"/>
                  </a:lnTo>
                  <a:lnTo>
                    <a:pt x="43088" y="6130"/>
                  </a:lnTo>
                  <a:lnTo>
                    <a:pt x="42886" y="6009"/>
                  </a:lnTo>
                  <a:lnTo>
                    <a:pt x="42785" y="5949"/>
                  </a:lnTo>
                  <a:lnTo>
                    <a:pt x="42644" y="5949"/>
                  </a:lnTo>
                  <a:lnTo>
                    <a:pt x="42382" y="6050"/>
                  </a:lnTo>
                  <a:lnTo>
                    <a:pt x="42140" y="6150"/>
                  </a:lnTo>
                  <a:lnTo>
                    <a:pt x="41817" y="6251"/>
                  </a:lnTo>
                  <a:lnTo>
                    <a:pt x="41575" y="6029"/>
                  </a:lnTo>
                  <a:lnTo>
                    <a:pt x="41354" y="5767"/>
                  </a:lnTo>
                  <a:lnTo>
                    <a:pt x="41031" y="5626"/>
                  </a:lnTo>
                  <a:lnTo>
                    <a:pt x="40749" y="5626"/>
                  </a:lnTo>
                  <a:lnTo>
                    <a:pt x="40487" y="5667"/>
                  </a:lnTo>
                  <a:lnTo>
                    <a:pt x="39983" y="5606"/>
                  </a:lnTo>
                  <a:lnTo>
                    <a:pt x="39499" y="5344"/>
                  </a:lnTo>
                  <a:lnTo>
                    <a:pt x="39378" y="5223"/>
                  </a:lnTo>
                  <a:lnTo>
                    <a:pt x="39297" y="5062"/>
                  </a:lnTo>
                  <a:lnTo>
                    <a:pt x="39136" y="4800"/>
                  </a:lnTo>
                  <a:lnTo>
                    <a:pt x="38833" y="4820"/>
                  </a:lnTo>
                  <a:lnTo>
                    <a:pt x="38632" y="4880"/>
                  </a:lnTo>
                  <a:lnTo>
                    <a:pt x="38410" y="4860"/>
                  </a:lnTo>
                  <a:lnTo>
                    <a:pt x="37966" y="4699"/>
                  </a:lnTo>
                  <a:lnTo>
                    <a:pt x="37482" y="4578"/>
                  </a:lnTo>
                  <a:lnTo>
                    <a:pt x="37261" y="4477"/>
                  </a:lnTo>
                  <a:lnTo>
                    <a:pt x="37261" y="4255"/>
                  </a:lnTo>
                  <a:lnTo>
                    <a:pt x="37261" y="4154"/>
                  </a:lnTo>
                  <a:lnTo>
                    <a:pt x="37200" y="4074"/>
                  </a:lnTo>
                  <a:lnTo>
                    <a:pt x="37099" y="4074"/>
                  </a:lnTo>
                  <a:lnTo>
                    <a:pt x="37059" y="4154"/>
                  </a:lnTo>
                  <a:lnTo>
                    <a:pt x="36998" y="4215"/>
                  </a:lnTo>
                  <a:lnTo>
                    <a:pt x="36958" y="4275"/>
                  </a:lnTo>
                  <a:lnTo>
                    <a:pt x="36898" y="4376"/>
                  </a:lnTo>
                  <a:lnTo>
                    <a:pt x="36757" y="4376"/>
                  </a:lnTo>
                  <a:lnTo>
                    <a:pt x="36656" y="4255"/>
                  </a:lnTo>
                  <a:lnTo>
                    <a:pt x="36716" y="4094"/>
                  </a:lnTo>
                  <a:lnTo>
                    <a:pt x="36837" y="3832"/>
                  </a:lnTo>
                  <a:lnTo>
                    <a:pt x="36857" y="3529"/>
                  </a:lnTo>
                  <a:lnTo>
                    <a:pt x="36857" y="3348"/>
                  </a:lnTo>
                  <a:lnTo>
                    <a:pt x="36736" y="3187"/>
                  </a:lnTo>
                  <a:lnTo>
                    <a:pt x="36515" y="3166"/>
                  </a:lnTo>
                  <a:lnTo>
                    <a:pt x="36313" y="3287"/>
                  </a:lnTo>
                  <a:lnTo>
                    <a:pt x="36212" y="3368"/>
                  </a:lnTo>
                  <a:lnTo>
                    <a:pt x="36051" y="3368"/>
                  </a:lnTo>
                  <a:lnTo>
                    <a:pt x="35769" y="3307"/>
                  </a:lnTo>
                  <a:lnTo>
                    <a:pt x="35587" y="3086"/>
                  </a:lnTo>
                  <a:lnTo>
                    <a:pt x="35486" y="2945"/>
                  </a:lnTo>
                  <a:lnTo>
                    <a:pt x="35365" y="2803"/>
                  </a:lnTo>
                  <a:lnTo>
                    <a:pt x="35204" y="2703"/>
                  </a:lnTo>
                  <a:lnTo>
                    <a:pt x="35043" y="2803"/>
                  </a:lnTo>
                  <a:lnTo>
                    <a:pt x="34982" y="2904"/>
                  </a:lnTo>
                  <a:lnTo>
                    <a:pt x="34922" y="2985"/>
                  </a:lnTo>
                  <a:cubicBezTo>
                    <a:pt x="34548" y="3098"/>
                    <a:pt x="34242" y="3149"/>
                    <a:pt x="33956" y="3149"/>
                  </a:cubicBezTo>
                  <a:cubicBezTo>
                    <a:pt x="33423" y="3149"/>
                    <a:pt x="32963" y="2971"/>
                    <a:pt x="32280" y="2682"/>
                  </a:cubicBezTo>
                  <a:cubicBezTo>
                    <a:pt x="32081" y="2598"/>
                    <a:pt x="31847" y="2549"/>
                    <a:pt x="31623" y="2549"/>
                  </a:cubicBezTo>
                  <a:cubicBezTo>
                    <a:pt x="31258" y="2549"/>
                    <a:pt x="30921" y="2680"/>
                    <a:pt x="30809" y="3005"/>
                  </a:cubicBezTo>
                  <a:cubicBezTo>
                    <a:pt x="30284" y="2763"/>
                    <a:pt x="29720" y="2602"/>
                    <a:pt x="29155" y="2501"/>
                  </a:cubicBezTo>
                  <a:cubicBezTo>
                    <a:pt x="29337" y="2501"/>
                    <a:pt x="29196" y="2219"/>
                    <a:pt x="29014" y="2178"/>
                  </a:cubicBezTo>
                  <a:cubicBezTo>
                    <a:pt x="28956" y="2169"/>
                    <a:pt x="28897" y="2165"/>
                    <a:pt x="28840" y="2165"/>
                  </a:cubicBezTo>
                  <a:cubicBezTo>
                    <a:pt x="28518" y="2165"/>
                    <a:pt x="28211" y="2305"/>
                    <a:pt x="28006" y="2561"/>
                  </a:cubicBezTo>
                  <a:cubicBezTo>
                    <a:pt x="27966" y="2400"/>
                    <a:pt x="28026" y="2239"/>
                    <a:pt x="28127" y="2138"/>
                  </a:cubicBezTo>
                  <a:lnTo>
                    <a:pt x="28127" y="2138"/>
                  </a:lnTo>
                  <a:cubicBezTo>
                    <a:pt x="27365" y="2398"/>
                    <a:pt x="26572" y="2530"/>
                    <a:pt x="25779" y="2530"/>
                  </a:cubicBezTo>
                  <a:cubicBezTo>
                    <a:pt x="24913" y="2530"/>
                    <a:pt x="24048" y="2373"/>
                    <a:pt x="23227" y="2057"/>
                  </a:cubicBezTo>
                  <a:cubicBezTo>
                    <a:pt x="22522" y="1795"/>
                    <a:pt x="21453" y="1836"/>
                    <a:pt x="20949" y="1372"/>
                  </a:cubicBezTo>
                  <a:lnTo>
                    <a:pt x="20687" y="1130"/>
                  </a:lnTo>
                  <a:lnTo>
                    <a:pt x="20364" y="1311"/>
                  </a:lnTo>
                  <a:lnTo>
                    <a:pt x="20223" y="1412"/>
                  </a:lnTo>
                  <a:lnTo>
                    <a:pt x="20042" y="1432"/>
                  </a:lnTo>
                  <a:lnTo>
                    <a:pt x="19255" y="1392"/>
                  </a:lnTo>
                  <a:lnTo>
                    <a:pt x="18469" y="1412"/>
                  </a:lnTo>
                  <a:lnTo>
                    <a:pt x="17864" y="1372"/>
                  </a:lnTo>
                  <a:lnTo>
                    <a:pt x="17259" y="1291"/>
                  </a:lnTo>
                  <a:lnTo>
                    <a:pt x="16554" y="1251"/>
                  </a:lnTo>
                  <a:lnTo>
                    <a:pt x="15868" y="1271"/>
                  </a:lnTo>
                  <a:lnTo>
                    <a:pt x="15566" y="1211"/>
                  </a:lnTo>
                  <a:lnTo>
                    <a:pt x="15425" y="969"/>
                  </a:lnTo>
                  <a:lnTo>
                    <a:pt x="15304" y="747"/>
                  </a:lnTo>
                  <a:lnTo>
                    <a:pt x="15082" y="586"/>
                  </a:lnTo>
                  <a:lnTo>
                    <a:pt x="15001" y="545"/>
                  </a:lnTo>
                  <a:lnTo>
                    <a:pt x="14921" y="485"/>
                  </a:lnTo>
                  <a:lnTo>
                    <a:pt x="14779" y="344"/>
                  </a:lnTo>
                  <a:lnTo>
                    <a:pt x="14598" y="283"/>
                  </a:lnTo>
                  <a:lnTo>
                    <a:pt x="14416" y="364"/>
                  </a:lnTo>
                  <a:lnTo>
                    <a:pt x="14295" y="525"/>
                  </a:lnTo>
                  <a:lnTo>
                    <a:pt x="14275" y="424"/>
                  </a:lnTo>
                  <a:lnTo>
                    <a:pt x="14275" y="344"/>
                  </a:lnTo>
                  <a:lnTo>
                    <a:pt x="14235" y="122"/>
                  </a:lnTo>
                  <a:lnTo>
                    <a:pt x="14074" y="1"/>
                  </a:lnTo>
                  <a:close/>
                  <a:moveTo>
                    <a:pt x="15929" y="40931"/>
                  </a:moveTo>
                  <a:lnTo>
                    <a:pt x="15787" y="40991"/>
                  </a:lnTo>
                  <a:lnTo>
                    <a:pt x="15747" y="41072"/>
                  </a:lnTo>
                  <a:lnTo>
                    <a:pt x="15707" y="41153"/>
                  </a:lnTo>
                  <a:lnTo>
                    <a:pt x="15667" y="41294"/>
                  </a:lnTo>
                  <a:lnTo>
                    <a:pt x="15525" y="41334"/>
                  </a:lnTo>
                  <a:lnTo>
                    <a:pt x="15404" y="41314"/>
                  </a:lnTo>
                  <a:lnTo>
                    <a:pt x="15384" y="41314"/>
                  </a:lnTo>
                  <a:lnTo>
                    <a:pt x="15324" y="41354"/>
                  </a:lnTo>
                  <a:lnTo>
                    <a:pt x="15304" y="41354"/>
                  </a:lnTo>
                  <a:lnTo>
                    <a:pt x="15142" y="41415"/>
                  </a:lnTo>
                  <a:lnTo>
                    <a:pt x="15122" y="41455"/>
                  </a:lnTo>
                  <a:lnTo>
                    <a:pt x="14961" y="41516"/>
                  </a:lnTo>
                  <a:lnTo>
                    <a:pt x="14941" y="41516"/>
                  </a:lnTo>
                  <a:lnTo>
                    <a:pt x="14860" y="41556"/>
                  </a:lnTo>
                  <a:lnTo>
                    <a:pt x="14880" y="41556"/>
                  </a:lnTo>
                  <a:lnTo>
                    <a:pt x="14739" y="41677"/>
                  </a:lnTo>
                  <a:lnTo>
                    <a:pt x="14699" y="41778"/>
                  </a:lnTo>
                  <a:lnTo>
                    <a:pt x="14658" y="41858"/>
                  </a:lnTo>
                  <a:lnTo>
                    <a:pt x="14658" y="42080"/>
                  </a:lnTo>
                  <a:lnTo>
                    <a:pt x="14558" y="42221"/>
                  </a:lnTo>
                  <a:lnTo>
                    <a:pt x="14517" y="42262"/>
                  </a:lnTo>
                  <a:lnTo>
                    <a:pt x="14598" y="42383"/>
                  </a:lnTo>
                  <a:lnTo>
                    <a:pt x="14820" y="42383"/>
                  </a:lnTo>
                  <a:lnTo>
                    <a:pt x="14860" y="42403"/>
                  </a:lnTo>
                  <a:lnTo>
                    <a:pt x="14900" y="42403"/>
                  </a:lnTo>
                  <a:lnTo>
                    <a:pt x="15001" y="42241"/>
                  </a:lnTo>
                  <a:lnTo>
                    <a:pt x="14981" y="42282"/>
                  </a:lnTo>
                  <a:lnTo>
                    <a:pt x="14981" y="42282"/>
                  </a:lnTo>
                  <a:lnTo>
                    <a:pt x="15041" y="42221"/>
                  </a:lnTo>
                  <a:lnTo>
                    <a:pt x="15203" y="42181"/>
                  </a:lnTo>
                  <a:lnTo>
                    <a:pt x="15304" y="42181"/>
                  </a:lnTo>
                  <a:lnTo>
                    <a:pt x="15344" y="42161"/>
                  </a:lnTo>
                  <a:lnTo>
                    <a:pt x="15485" y="42060"/>
                  </a:lnTo>
                  <a:lnTo>
                    <a:pt x="15525" y="42040"/>
                  </a:lnTo>
                  <a:lnTo>
                    <a:pt x="15667" y="42020"/>
                  </a:lnTo>
                  <a:lnTo>
                    <a:pt x="15767" y="41939"/>
                  </a:lnTo>
                  <a:lnTo>
                    <a:pt x="15808" y="41919"/>
                  </a:lnTo>
                  <a:lnTo>
                    <a:pt x="15868" y="41879"/>
                  </a:lnTo>
                  <a:lnTo>
                    <a:pt x="15868" y="41858"/>
                  </a:lnTo>
                  <a:lnTo>
                    <a:pt x="15929" y="41758"/>
                  </a:lnTo>
                  <a:lnTo>
                    <a:pt x="15949" y="41576"/>
                  </a:lnTo>
                  <a:lnTo>
                    <a:pt x="15949" y="41556"/>
                  </a:lnTo>
                  <a:lnTo>
                    <a:pt x="15949" y="41455"/>
                  </a:lnTo>
                  <a:lnTo>
                    <a:pt x="15929" y="41395"/>
                  </a:lnTo>
                  <a:lnTo>
                    <a:pt x="15929" y="41334"/>
                  </a:lnTo>
                  <a:lnTo>
                    <a:pt x="15929" y="41314"/>
                  </a:lnTo>
                  <a:lnTo>
                    <a:pt x="15989" y="41254"/>
                  </a:lnTo>
                  <a:lnTo>
                    <a:pt x="16029" y="41173"/>
                  </a:lnTo>
                  <a:lnTo>
                    <a:pt x="16029" y="41112"/>
                  </a:lnTo>
                  <a:lnTo>
                    <a:pt x="16009" y="41012"/>
                  </a:lnTo>
                  <a:lnTo>
                    <a:pt x="15929" y="40931"/>
                  </a:lnTo>
                  <a:close/>
                  <a:moveTo>
                    <a:pt x="323" y="42443"/>
                  </a:moveTo>
                  <a:lnTo>
                    <a:pt x="303" y="42463"/>
                  </a:lnTo>
                  <a:lnTo>
                    <a:pt x="283" y="42483"/>
                  </a:lnTo>
                  <a:lnTo>
                    <a:pt x="242" y="42483"/>
                  </a:lnTo>
                  <a:lnTo>
                    <a:pt x="222" y="42504"/>
                  </a:lnTo>
                  <a:lnTo>
                    <a:pt x="262" y="42564"/>
                  </a:lnTo>
                  <a:lnTo>
                    <a:pt x="81" y="42705"/>
                  </a:lnTo>
                  <a:lnTo>
                    <a:pt x="41" y="42705"/>
                  </a:lnTo>
                  <a:lnTo>
                    <a:pt x="0" y="42746"/>
                  </a:lnTo>
                  <a:lnTo>
                    <a:pt x="20" y="42806"/>
                  </a:lnTo>
                  <a:lnTo>
                    <a:pt x="101" y="42887"/>
                  </a:lnTo>
                  <a:lnTo>
                    <a:pt x="222" y="43129"/>
                  </a:lnTo>
                  <a:lnTo>
                    <a:pt x="242" y="43169"/>
                  </a:lnTo>
                  <a:lnTo>
                    <a:pt x="323" y="43371"/>
                  </a:lnTo>
                  <a:lnTo>
                    <a:pt x="323" y="43391"/>
                  </a:lnTo>
                  <a:lnTo>
                    <a:pt x="383" y="43492"/>
                  </a:lnTo>
                  <a:lnTo>
                    <a:pt x="464" y="43673"/>
                  </a:lnTo>
                  <a:lnTo>
                    <a:pt x="484" y="43794"/>
                  </a:lnTo>
                  <a:lnTo>
                    <a:pt x="585" y="43895"/>
                  </a:lnTo>
                  <a:lnTo>
                    <a:pt x="625" y="43895"/>
                  </a:lnTo>
                  <a:lnTo>
                    <a:pt x="706" y="43794"/>
                  </a:lnTo>
                  <a:lnTo>
                    <a:pt x="766" y="43673"/>
                  </a:lnTo>
                  <a:lnTo>
                    <a:pt x="787" y="43613"/>
                  </a:lnTo>
                  <a:lnTo>
                    <a:pt x="908" y="43391"/>
                  </a:lnTo>
                  <a:lnTo>
                    <a:pt x="908" y="43310"/>
                  </a:lnTo>
                  <a:lnTo>
                    <a:pt x="887" y="43229"/>
                  </a:lnTo>
                  <a:lnTo>
                    <a:pt x="867" y="43189"/>
                  </a:lnTo>
                  <a:lnTo>
                    <a:pt x="887" y="43008"/>
                  </a:lnTo>
                  <a:lnTo>
                    <a:pt x="928" y="42947"/>
                  </a:lnTo>
                  <a:lnTo>
                    <a:pt x="968" y="42907"/>
                  </a:lnTo>
                  <a:lnTo>
                    <a:pt x="988" y="42826"/>
                  </a:lnTo>
                  <a:lnTo>
                    <a:pt x="928" y="42746"/>
                  </a:lnTo>
                  <a:lnTo>
                    <a:pt x="887" y="42665"/>
                  </a:lnTo>
                  <a:lnTo>
                    <a:pt x="807" y="42504"/>
                  </a:lnTo>
                  <a:lnTo>
                    <a:pt x="787" y="42483"/>
                  </a:lnTo>
                  <a:lnTo>
                    <a:pt x="686" y="42443"/>
                  </a:lnTo>
                  <a:lnTo>
                    <a:pt x="645" y="42463"/>
                  </a:lnTo>
                  <a:lnTo>
                    <a:pt x="383" y="42443"/>
                  </a:lnTo>
                  <a:close/>
                  <a:moveTo>
                    <a:pt x="14537" y="42826"/>
                  </a:moveTo>
                  <a:lnTo>
                    <a:pt x="14295" y="42846"/>
                  </a:lnTo>
                  <a:lnTo>
                    <a:pt x="14114" y="42927"/>
                  </a:lnTo>
                  <a:lnTo>
                    <a:pt x="14033" y="43048"/>
                  </a:lnTo>
                  <a:lnTo>
                    <a:pt x="13993" y="43229"/>
                  </a:lnTo>
                  <a:lnTo>
                    <a:pt x="13993" y="43270"/>
                  </a:lnTo>
                  <a:lnTo>
                    <a:pt x="13953" y="43431"/>
                  </a:lnTo>
                  <a:lnTo>
                    <a:pt x="13933" y="43471"/>
                  </a:lnTo>
                  <a:lnTo>
                    <a:pt x="13751" y="43794"/>
                  </a:lnTo>
                  <a:lnTo>
                    <a:pt x="13711" y="43854"/>
                  </a:lnTo>
                  <a:lnTo>
                    <a:pt x="13670" y="43935"/>
                  </a:lnTo>
                  <a:lnTo>
                    <a:pt x="13529" y="44217"/>
                  </a:lnTo>
                  <a:lnTo>
                    <a:pt x="13509" y="44278"/>
                  </a:lnTo>
                  <a:lnTo>
                    <a:pt x="13489" y="44298"/>
                  </a:lnTo>
                  <a:lnTo>
                    <a:pt x="13489" y="44338"/>
                  </a:lnTo>
                  <a:lnTo>
                    <a:pt x="13428" y="44419"/>
                  </a:lnTo>
                  <a:lnTo>
                    <a:pt x="13368" y="44580"/>
                  </a:lnTo>
                  <a:lnTo>
                    <a:pt x="13348" y="44782"/>
                  </a:lnTo>
                  <a:lnTo>
                    <a:pt x="13348" y="44802"/>
                  </a:lnTo>
                  <a:lnTo>
                    <a:pt x="13308" y="44863"/>
                  </a:lnTo>
                  <a:lnTo>
                    <a:pt x="13227" y="44963"/>
                  </a:lnTo>
                  <a:lnTo>
                    <a:pt x="13428" y="45004"/>
                  </a:lnTo>
                  <a:lnTo>
                    <a:pt x="13529" y="44984"/>
                  </a:lnTo>
                  <a:lnTo>
                    <a:pt x="13590" y="44984"/>
                  </a:lnTo>
                  <a:lnTo>
                    <a:pt x="13590" y="44903"/>
                  </a:lnTo>
                  <a:lnTo>
                    <a:pt x="13711" y="44863"/>
                  </a:lnTo>
                  <a:lnTo>
                    <a:pt x="14033" y="44721"/>
                  </a:lnTo>
                  <a:lnTo>
                    <a:pt x="14598" y="44157"/>
                  </a:lnTo>
                  <a:lnTo>
                    <a:pt x="14618" y="44137"/>
                  </a:lnTo>
                  <a:lnTo>
                    <a:pt x="14618" y="43915"/>
                  </a:lnTo>
                  <a:lnTo>
                    <a:pt x="14679" y="43734"/>
                  </a:lnTo>
                  <a:lnTo>
                    <a:pt x="14719" y="43552"/>
                  </a:lnTo>
                  <a:lnTo>
                    <a:pt x="14719" y="43492"/>
                  </a:lnTo>
                  <a:lnTo>
                    <a:pt x="14699" y="43512"/>
                  </a:lnTo>
                  <a:lnTo>
                    <a:pt x="14699" y="43391"/>
                  </a:lnTo>
                  <a:lnTo>
                    <a:pt x="14658" y="42987"/>
                  </a:lnTo>
                  <a:lnTo>
                    <a:pt x="14638" y="42927"/>
                  </a:lnTo>
                  <a:lnTo>
                    <a:pt x="14578" y="42867"/>
                  </a:lnTo>
                  <a:lnTo>
                    <a:pt x="14537" y="42826"/>
                  </a:lnTo>
                  <a:close/>
                  <a:moveTo>
                    <a:pt x="2863" y="45004"/>
                  </a:moveTo>
                  <a:lnTo>
                    <a:pt x="2642" y="45125"/>
                  </a:lnTo>
                  <a:lnTo>
                    <a:pt x="2440" y="45326"/>
                  </a:lnTo>
                  <a:lnTo>
                    <a:pt x="2440" y="45427"/>
                  </a:lnTo>
                  <a:lnTo>
                    <a:pt x="2440" y="45488"/>
                  </a:lnTo>
                  <a:lnTo>
                    <a:pt x="2642" y="45669"/>
                  </a:lnTo>
                  <a:lnTo>
                    <a:pt x="2763" y="45649"/>
                  </a:lnTo>
                  <a:lnTo>
                    <a:pt x="2803" y="45649"/>
                  </a:lnTo>
                  <a:lnTo>
                    <a:pt x="2944" y="45629"/>
                  </a:lnTo>
                  <a:lnTo>
                    <a:pt x="2964" y="45629"/>
                  </a:lnTo>
                  <a:lnTo>
                    <a:pt x="3085" y="45528"/>
                  </a:lnTo>
                  <a:lnTo>
                    <a:pt x="3146" y="45467"/>
                  </a:lnTo>
                  <a:lnTo>
                    <a:pt x="3206" y="45387"/>
                  </a:lnTo>
                  <a:lnTo>
                    <a:pt x="3206" y="45266"/>
                  </a:lnTo>
                  <a:lnTo>
                    <a:pt x="3206" y="45246"/>
                  </a:lnTo>
                  <a:lnTo>
                    <a:pt x="3105" y="45145"/>
                  </a:lnTo>
                  <a:lnTo>
                    <a:pt x="3065" y="45125"/>
                  </a:lnTo>
                  <a:lnTo>
                    <a:pt x="3045" y="45125"/>
                  </a:lnTo>
                  <a:lnTo>
                    <a:pt x="3004" y="45105"/>
                  </a:lnTo>
                  <a:lnTo>
                    <a:pt x="2924" y="45064"/>
                  </a:lnTo>
                  <a:lnTo>
                    <a:pt x="2863" y="45024"/>
                  </a:lnTo>
                  <a:lnTo>
                    <a:pt x="2863" y="45004"/>
                  </a:lnTo>
                  <a:close/>
                  <a:moveTo>
                    <a:pt x="6513" y="43492"/>
                  </a:moveTo>
                  <a:lnTo>
                    <a:pt x="6372" y="43552"/>
                  </a:lnTo>
                  <a:lnTo>
                    <a:pt x="6291" y="43552"/>
                  </a:lnTo>
                  <a:lnTo>
                    <a:pt x="6049" y="43532"/>
                  </a:lnTo>
                  <a:lnTo>
                    <a:pt x="5888" y="43572"/>
                  </a:lnTo>
                  <a:lnTo>
                    <a:pt x="5847" y="43592"/>
                  </a:lnTo>
                  <a:lnTo>
                    <a:pt x="5787" y="43633"/>
                  </a:lnTo>
                  <a:lnTo>
                    <a:pt x="5706" y="43653"/>
                  </a:lnTo>
                  <a:lnTo>
                    <a:pt x="5626" y="43734"/>
                  </a:lnTo>
                  <a:lnTo>
                    <a:pt x="5585" y="43814"/>
                  </a:lnTo>
                  <a:lnTo>
                    <a:pt x="5505" y="43895"/>
                  </a:lnTo>
                  <a:lnTo>
                    <a:pt x="5464" y="43955"/>
                  </a:lnTo>
                  <a:lnTo>
                    <a:pt x="5444" y="43975"/>
                  </a:lnTo>
                  <a:lnTo>
                    <a:pt x="5283" y="44096"/>
                  </a:lnTo>
                  <a:lnTo>
                    <a:pt x="5263" y="44096"/>
                  </a:lnTo>
                  <a:lnTo>
                    <a:pt x="5101" y="44177"/>
                  </a:lnTo>
                  <a:lnTo>
                    <a:pt x="5061" y="44197"/>
                  </a:lnTo>
                  <a:lnTo>
                    <a:pt x="4859" y="44197"/>
                  </a:lnTo>
                  <a:lnTo>
                    <a:pt x="4658" y="44238"/>
                  </a:lnTo>
                  <a:lnTo>
                    <a:pt x="4436" y="44278"/>
                  </a:lnTo>
                  <a:lnTo>
                    <a:pt x="4335" y="44278"/>
                  </a:lnTo>
                  <a:lnTo>
                    <a:pt x="4255" y="44258"/>
                  </a:lnTo>
                  <a:lnTo>
                    <a:pt x="4113" y="44238"/>
                  </a:lnTo>
                  <a:lnTo>
                    <a:pt x="4013" y="44298"/>
                  </a:lnTo>
                  <a:lnTo>
                    <a:pt x="3952" y="44318"/>
                  </a:lnTo>
                  <a:lnTo>
                    <a:pt x="3932" y="44318"/>
                  </a:lnTo>
                  <a:lnTo>
                    <a:pt x="3871" y="44359"/>
                  </a:lnTo>
                  <a:lnTo>
                    <a:pt x="3871" y="44399"/>
                  </a:lnTo>
                  <a:lnTo>
                    <a:pt x="3932" y="44459"/>
                  </a:lnTo>
                  <a:lnTo>
                    <a:pt x="3992" y="44500"/>
                  </a:lnTo>
                  <a:lnTo>
                    <a:pt x="3992" y="44520"/>
                  </a:lnTo>
                  <a:lnTo>
                    <a:pt x="4033" y="44560"/>
                  </a:lnTo>
                  <a:lnTo>
                    <a:pt x="4093" y="44701"/>
                  </a:lnTo>
                  <a:lnTo>
                    <a:pt x="4093" y="44822"/>
                  </a:lnTo>
                  <a:lnTo>
                    <a:pt x="4113" y="44863"/>
                  </a:lnTo>
                  <a:lnTo>
                    <a:pt x="4194" y="44963"/>
                  </a:lnTo>
                  <a:lnTo>
                    <a:pt x="4275" y="45084"/>
                  </a:lnTo>
                  <a:lnTo>
                    <a:pt x="4275" y="45125"/>
                  </a:lnTo>
                  <a:lnTo>
                    <a:pt x="4416" y="45306"/>
                  </a:lnTo>
                  <a:lnTo>
                    <a:pt x="4456" y="45347"/>
                  </a:lnTo>
                  <a:lnTo>
                    <a:pt x="4496" y="45427"/>
                  </a:lnTo>
                  <a:lnTo>
                    <a:pt x="4557" y="45508"/>
                  </a:lnTo>
                  <a:lnTo>
                    <a:pt x="4597" y="45669"/>
                  </a:lnTo>
                  <a:lnTo>
                    <a:pt x="4617" y="45689"/>
                  </a:lnTo>
                  <a:lnTo>
                    <a:pt x="4638" y="45709"/>
                  </a:lnTo>
                  <a:lnTo>
                    <a:pt x="4819" y="45669"/>
                  </a:lnTo>
                  <a:lnTo>
                    <a:pt x="4920" y="45609"/>
                  </a:lnTo>
                  <a:lnTo>
                    <a:pt x="5061" y="45568"/>
                  </a:lnTo>
                  <a:lnTo>
                    <a:pt x="5222" y="45528"/>
                  </a:lnTo>
                  <a:lnTo>
                    <a:pt x="5343" y="45387"/>
                  </a:lnTo>
                  <a:lnTo>
                    <a:pt x="5404" y="45286"/>
                  </a:lnTo>
                  <a:lnTo>
                    <a:pt x="5484" y="45185"/>
                  </a:lnTo>
                  <a:lnTo>
                    <a:pt x="5565" y="45105"/>
                  </a:lnTo>
                  <a:lnTo>
                    <a:pt x="5585" y="45044"/>
                  </a:lnTo>
                  <a:lnTo>
                    <a:pt x="5626" y="44903"/>
                  </a:lnTo>
                  <a:lnTo>
                    <a:pt x="5686" y="44742"/>
                  </a:lnTo>
                  <a:lnTo>
                    <a:pt x="5686" y="44721"/>
                  </a:lnTo>
                  <a:lnTo>
                    <a:pt x="5726" y="44641"/>
                  </a:lnTo>
                  <a:lnTo>
                    <a:pt x="5747" y="44601"/>
                  </a:lnTo>
                  <a:lnTo>
                    <a:pt x="5787" y="44520"/>
                  </a:lnTo>
                  <a:lnTo>
                    <a:pt x="5787" y="44399"/>
                  </a:lnTo>
                  <a:lnTo>
                    <a:pt x="5787" y="44359"/>
                  </a:lnTo>
                  <a:lnTo>
                    <a:pt x="5888" y="44197"/>
                  </a:lnTo>
                  <a:lnTo>
                    <a:pt x="6089" y="44016"/>
                  </a:lnTo>
                  <a:lnTo>
                    <a:pt x="6109" y="43975"/>
                  </a:lnTo>
                  <a:lnTo>
                    <a:pt x="6190" y="43915"/>
                  </a:lnTo>
                  <a:lnTo>
                    <a:pt x="6190" y="43955"/>
                  </a:lnTo>
                  <a:lnTo>
                    <a:pt x="6573" y="43774"/>
                  </a:lnTo>
                  <a:lnTo>
                    <a:pt x="6573" y="43754"/>
                  </a:lnTo>
                  <a:lnTo>
                    <a:pt x="6654" y="43613"/>
                  </a:lnTo>
                  <a:lnTo>
                    <a:pt x="6614" y="43492"/>
                  </a:lnTo>
                  <a:close/>
                  <a:moveTo>
                    <a:pt x="9073" y="45044"/>
                  </a:moveTo>
                  <a:lnTo>
                    <a:pt x="9013" y="45064"/>
                  </a:lnTo>
                  <a:lnTo>
                    <a:pt x="9013" y="45105"/>
                  </a:lnTo>
                  <a:lnTo>
                    <a:pt x="9013" y="45145"/>
                  </a:lnTo>
                  <a:lnTo>
                    <a:pt x="9013" y="45185"/>
                  </a:lnTo>
                  <a:lnTo>
                    <a:pt x="8811" y="45185"/>
                  </a:lnTo>
                  <a:lnTo>
                    <a:pt x="8710" y="45145"/>
                  </a:lnTo>
                  <a:lnTo>
                    <a:pt x="8509" y="45145"/>
                  </a:lnTo>
                  <a:lnTo>
                    <a:pt x="8247" y="45084"/>
                  </a:lnTo>
                  <a:lnTo>
                    <a:pt x="8065" y="45084"/>
                  </a:lnTo>
                  <a:lnTo>
                    <a:pt x="8025" y="45347"/>
                  </a:lnTo>
                  <a:lnTo>
                    <a:pt x="7904" y="45548"/>
                  </a:lnTo>
                  <a:lnTo>
                    <a:pt x="7823" y="45609"/>
                  </a:lnTo>
                  <a:lnTo>
                    <a:pt x="7743" y="45649"/>
                  </a:lnTo>
                  <a:lnTo>
                    <a:pt x="7662" y="45709"/>
                  </a:lnTo>
                  <a:lnTo>
                    <a:pt x="7662" y="45830"/>
                  </a:lnTo>
                  <a:lnTo>
                    <a:pt x="7662" y="46012"/>
                  </a:lnTo>
                  <a:lnTo>
                    <a:pt x="7662" y="46093"/>
                  </a:lnTo>
                  <a:lnTo>
                    <a:pt x="7722" y="46193"/>
                  </a:lnTo>
                  <a:lnTo>
                    <a:pt x="7743" y="46254"/>
                  </a:lnTo>
                  <a:lnTo>
                    <a:pt x="7783" y="46334"/>
                  </a:lnTo>
                  <a:lnTo>
                    <a:pt x="7843" y="46395"/>
                  </a:lnTo>
                  <a:lnTo>
                    <a:pt x="7904" y="46435"/>
                  </a:lnTo>
                  <a:lnTo>
                    <a:pt x="7924" y="46496"/>
                  </a:lnTo>
                  <a:lnTo>
                    <a:pt x="8025" y="46556"/>
                  </a:lnTo>
                  <a:lnTo>
                    <a:pt x="8166" y="46677"/>
                  </a:lnTo>
                  <a:lnTo>
                    <a:pt x="8327" y="46677"/>
                  </a:lnTo>
                  <a:lnTo>
                    <a:pt x="8388" y="46697"/>
                  </a:lnTo>
                  <a:lnTo>
                    <a:pt x="8610" y="46657"/>
                  </a:lnTo>
                  <a:lnTo>
                    <a:pt x="8852" y="46556"/>
                  </a:lnTo>
                  <a:lnTo>
                    <a:pt x="8952" y="46536"/>
                  </a:lnTo>
                  <a:lnTo>
                    <a:pt x="9013" y="46496"/>
                  </a:lnTo>
                  <a:lnTo>
                    <a:pt x="9235" y="46254"/>
                  </a:lnTo>
                  <a:lnTo>
                    <a:pt x="9235" y="46214"/>
                  </a:lnTo>
                  <a:lnTo>
                    <a:pt x="9215" y="46153"/>
                  </a:lnTo>
                  <a:lnTo>
                    <a:pt x="9235" y="45992"/>
                  </a:lnTo>
                  <a:lnTo>
                    <a:pt x="9255" y="45931"/>
                  </a:lnTo>
                  <a:lnTo>
                    <a:pt x="9255" y="45730"/>
                  </a:lnTo>
                  <a:lnTo>
                    <a:pt x="9235" y="45629"/>
                  </a:lnTo>
                  <a:lnTo>
                    <a:pt x="9134" y="45387"/>
                  </a:lnTo>
                  <a:lnTo>
                    <a:pt x="9094" y="45266"/>
                  </a:lnTo>
                  <a:lnTo>
                    <a:pt x="9154" y="45125"/>
                  </a:lnTo>
                  <a:lnTo>
                    <a:pt x="9073" y="450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50"/>
            <p:cNvGrpSpPr/>
            <p:nvPr/>
          </p:nvGrpSpPr>
          <p:grpSpPr>
            <a:xfrm>
              <a:off x="3055609" y="2747223"/>
              <a:ext cx="596074" cy="358796"/>
              <a:chOff x="5498961" y="2515328"/>
              <a:chExt cx="772917" cy="465546"/>
            </a:xfrm>
          </p:grpSpPr>
          <p:sp>
            <p:nvSpPr>
              <p:cNvPr id="737" name="Google Shape;737;p50"/>
              <p:cNvSpPr/>
              <p:nvPr/>
            </p:nvSpPr>
            <p:spPr>
              <a:xfrm>
                <a:off x="5498961" y="2884717"/>
                <a:ext cx="104155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2152" extrusionOk="0">
                    <a:moveTo>
                      <a:pt x="1502" y="1"/>
                    </a:moveTo>
                    <a:lnTo>
                      <a:pt x="1300" y="135"/>
                    </a:lnTo>
                    <a:lnTo>
                      <a:pt x="1009" y="203"/>
                    </a:lnTo>
                    <a:lnTo>
                      <a:pt x="807" y="180"/>
                    </a:lnTo>
                    <a:lnTo>
                      <a:pt x="762" y="315"/>
                    </a:lnTo>
                    <a:lnTo>
                      <a:pt x="628" y="539"/>
                    </a:lnTo>
                    <a:lnTo>
                      <a:pt x="449" y="561"/>
                    </a:lnTo>
                    <a:lnTo>
                      <a:pt x="494" y="673"/>
                    </a:lnTo>
                    <a:lnTo>
                      <a:pt x="404" y="897"/>
                    </a:lnTo>
                    <a:lnTo>
                      <a:pt x="606" y="1009"/>
                    </a:lnTo>
                    <a:lnTo>
                      <a:pt x="516" y="1166"/>
                    </a:lnTo>
                    <a:lnTo>
                      <a:pt x="158" y="1144"/>
                    </a:lnTo>
                    <a:lnTo>
                      <a:pt x="158" y="1524"/>
                    </a:lnTo>
                    <a:cubicBezTo>
                      <a:pt x="90" y="1569"/>
                      <a:pt x="46" y="1636"/>
                      <a:pt x="1" y="1704"/>
                    </a:cubicBezTo>
                    <a:lnTo>
                      <a:pt x="23" y="1838"/>
                    </a:lnTo>
                    <a:lnTo>
                      <a:pt x="158" y="1838"/>
                    </a:lnTo>
                    <a:lnTo>
                      <a:pt x="292" y="2062"/>
                    </a:lnTo>
                    <a:lnTo>
                      <a:pt x="382" y="1928"/>
                    </a:lnTo>
                    <a:lnTo>
                      <a:pt x="337" y="1883"/>
                    </a:lnTo>
                    <a:lnTo>
                      <a:pt x="337" y="1771"/>
                    </a:lnTo>
                    <a:lnTo>
                      <a:pt x="471" y="1771"/>
                    </a:lnTo>
                    <a:lnTo>
                      <a:pt x="673" y="1905"/>
                    </a:lnTo>
                    <a:lnTo>
                      <a:pt x="762" y="1793"/>
                    </a:lnTo>
                    <a:cubicBezTo>
                      <a:pt x="785" y="1838"/>
                      <a:pt x="807" y="1861"/>
                      <a:pt x="852" y="1883"/>
                    </a:cubicBezTo>
                    <a:lnTo>
                      <a:pt x="897" y="2152"/>
                    </a:lnTo>
                    <a:lnTo>
                      <a:pt x="1009" y="2085"/>
                    </a:lnTo>
                    <a:lnTo>
                      <a:pt x="1188" y="2107"/>
                    </a:lnTo>
                    <a:lnTo>
                      <a:pt x="1255" y="1681"/>
                    </a:lnTo>
                    <a:lnTo>
                      <a:pt x="1300" y="1592"/>
                    </a:lnTo>
                    <a:lnTo>
                      <a:pt x="1860" y="1256"/>
                    </a:lnTo>
                    <a:lnTo>
                      <a:pt x="1860" y="875"/>
                    </a:lnTo>
                    <a:lnTo>
                      <a:pt x="2017" y="852"/>
                    </a:lnTo>
                    <a:lnTo>
                      <a:pt x="2107" y="920"/>
                    </a:lnTo>
                    <a:lnTo>
                      <a:pt x="2196" y="942"/>
                    </a:lnTo>
                    <a:lnTo>
                      <a:pt x="2241" y="830"/>
                    </a:lnTo>
                    <a:lnTo>
                      <a:pt x="2084" y="808"/>
                    </a:lnTo>
                    <a:lnTo>
                      <a:pt x="2084" y="695"/>
                    </a:lnTo>
                    <a:lnTo>
                      <a:pt x="2152" y="628"/>
                    </a:lnTo>
                    <a:lnTo>
                      <a:pt x="2129" y="583"/>
                    </a:lnTo>
                    <a:lnTo>
                      <a:pt x="2174" y="449"/>
                    </a:lnTo>
                    <a:lnTo>
                      <a:pt x="2331" y="404"/>
                    </a:lnTo>
                    <a:lnTo>
                      <a:pt x="2331" y="337"/>
                    </a:lnTo>
                    <a:lnTo>
                      <a:pt x="2152" y="337"/>
                    </a:lnTo>
                    <a:lnTo>
                      <a:pt x="2152" y="225"/>
                    </a:lnTo>
                    <a:lnTo>
                      <a:pt x="2308" y="113"/>
                    </a:lnTo>
                    <a:lnTo>
                      <a:pt x="2152" y="113"/>
                    </a:lnTo>
                    <a:lnTo>
                      <a:pt x="2129" y="1"/>
                    </a:lnTo>
                    <a:cubicBezTo>
                      <a:pt x="2084" y="23"/>
                      <a:pt x="2040" y="46"/>
                      <a:pt x="2017" y="46"/>
                    </a:cubicBezTo>
                    <a:lnTo>
                      <a:pt x="15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0"/>
              <p:cNvSpPr/>
              <p:nvPr/>
            </p:nvSpPr>
            <p:spPr>
              <a:xfrm>
                <a:off x="5770273" y="2570377"/>
                <a:ext cx="291375" cy="238336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5334" extrusionOk="0">
                    <a:moveTo>
                      <a:pt x="4817" y="1"/>
                    </a:moveTo>
                    <a:lnTo>
                      <a:pt x="4212" y="315"/>
                    </a:lnTo>
                    <a:lnTo>
                      <a:pt x="4078" y="247"/>
                    </a:lnTo>
                    <a:lnTo>
                      <a:pt x="3787" y="471"/>
                    </a:lnTo>
                    <a:lnTo>
                      <a:pt x="3495" y="427"/>
                    </a:lnTo>
                    <a:lnTo>
                      <a:pt x="2868" y="964"/>
                    </a:lnTo>
                    <a:lnTo>
                      <a:pt x="2353" y="964"/>
                    </a:lnTo>
                    <a:cubicBezTo>
                      <a:pt x="2353" y="964"/>
                      <a:pt x="2129" y="1256"/>
                      <a:pt x="2106" y="1278"/>
                    </a:cubicBezTo>
                    <a:cubicBezTo>
                      <a:pt x="2106" y="1278"/>
                      <a:pt x="2084" y="1502"/>
                      <a:pt x="2084" y="1502"/>
                    </a:cubicBezTo>
                    <a:lnTo>
                      <a:pt x="1501" y="1860"/>
                    </a:lnTo>
                    <a:lnTo>
                      <a:pt x="1389" y="2174"/>
                    </a:lnTo>
                    <a:lnTo>
                      <a:pt x="964" y="2376"/>
                    </a:lnTo>
                    <a:lnTo>
                      <a:pt x="0" y="3182"/>
                    </a:lnTo>
                    <a:lnTo>
                      <a:pt x="516" y="3765"/>
                    </a:lnTo>
                    <a:lnTo>
                      <a:pt x="762" y="3698"/>
                    </a:lnTo>
                    <a:lnTo>
                      <a:pt x="1255" y="4191"/>
                    </a:lnTo>
                    <a:lnTo>
                      <a:pt x="1389" y="3653"/>
                    </a:lnTo>
                    <a:lnTo>
                      <a:pt x="2017" y="3384"/>
                    </a:lnTo>
                    <a:lnTo>
                      <a:pt x="2375" y="3608"/>
                    </a:lnTo>
                    <a:lnTo>
                      <a:pt x="2375" y="3967"/>
                    </a:lnTo>
                    <a:lnTo>
                      <a:pt x="2532" y="4146"/>
                    </a:lnTo>
                    <a:lnTo>
                      <a:pt x="2510" y="4504"/>
                    </a:lnTo>
                    <a:cubicBezTo>
                      <a:pt x="2510" y="4504"/>
                      <a:pt x="2980" y="4683"/>
                      <a:pt x="3003" y="4683"/>
                    </a:cubicBezTo>
                    <a:lnTo>
                      <a:pt x="3787" y="4661"/>
                    </a:lnTo>
                    <a:lnTo>
                      <a:pt x="3876" y="4975"/>
                    </a:lnTo>
                    <a:lnTo>
                      <a:pt x="4145" y="5288"/>
                    </a:lnTo>
                    <a:lnTo>
                      <a:pt x="4481" y="5333"/>
                    </a:lnTo>
                    <a:lnTo>
                      <a:pt x="4795" y="4908"/>
                    </a:lnTo>
                    <a:lnTo>
                      <a:pt x="5333" y="4549"/>
                    </a:lnTo>
                    <a:lnTo>
                      <a:pt x="5557" y="3541"/>
                    </a:lnTo>
                    <a:lnTo>
                      <a:pt x="6206" y="2824"/>
                    </a:lnTo>
                    <a:lnTo>
                      <a:pt x="5960" y="2488"/>
                    </a:lnTo>
                    <a:lnTo>
                      <a:pt x="6520" y="2241"/>
                    </a:lnTo>
                    <a:lnTo>
                      <a:pt x="6386" y="1592"/>
                    </a:lnTo>
                    <a:lnTo>
                      <a:pt x="5758" y="1368"/>
                    </a:lnTo>
                    <a:lnTo>
                      <a:pt x="5355" y="1793"/>
                    </a:lnTo>
                    <a:lnTo>
                      <a:pt x="4795" y="1726"/>
                    </a:lnTo>
                    <a:lnTo>
                      <a:pt x="4392" y="1323"/>
                    </a:lnTo>
                    <a:lnTo>
                      <a:pt x="4392" y="1032"/>
                    </a:lnTo>
                    <a:lnTo>
                      <a:pt x="4862" y="964"/>
                    </a:lnTo>
                    <a:lnTo>
                      <a:pt x="4773" y="673"/>
                    </a:lnTo>
                    <a:lnTo>
                      <a:pt x="4257" y="852"/>
                    </a:lnTo>
                    <a:lnTo>
                      <a:pt x="4123" y="651"/>
                    </a:lnTo>
                    <a:lnTo>
                      <a:pt x="4907" y="247"/>
                    </a:lnTo>
                    <a:lnTo>
                      <a:pt x="48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0"/>
              <p:cNvSpPr/>
              <p:nvPr/>
            </p:nvSpPr>
            <p:spPr>
              <a:xfrm>
                <a:off x="6130681" y="2515328"/>
                <a:ext cx="141197" cy="91152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2040" extrusionOk="0">
                    <a:moveTo>
                      <a:pt x="1680" y="1"/>
                    </a:moveTo>
                    <a:lnTo>
                      <a:pt x="1456" y="292"/>
                    </a:lnTo>
                    <a:lnTo>
                      <a:pt x="314" y="359"/>
                    </a:lnTo>
                    <a:lnTo>
                      <a:pt x="0" y="673"/>
                    </a:lnTo>
                    <a:lnTo>
                      <a:pt x="291" y="942"/>
                    </a:lnTo>
                    <a:lnTo>
                      <a:pt x="269" y="1367"/>
                    </a:lnTo>
                    <a:lnTo>
                      <a:pt x="784" y="1390"/>
                    </a:lnTo>
                    <a:lnTo>
                      <a:pt x="1075" y="1166"/>
                    </a:lnTo>
                    <a:lnTo>
                      <a:pt x="1613" y="1323"/>
                    </a:lnTo>
                    <a:lnTo>
                      <a:pt x="2263" y="1905"/>
                    </a:lnTo>
                    <a:lnTo>
                      <a:pt x="2913" y="2039"/>
                    </a:lnTo>
                    <a:lnTo>
                      <a:pt x="2957" y="1614"/>
                    </a:lnTo>
                    <a:lnTo>
                      <a:pt x="3159" y="1345"/>
                    </a:lnTo>
                    <a:lnTo>
                      <a:pt x="2689" y="1098"/>
                    </a:lnTo>
                    <a:lnTo>
                      <a:pt x="2756" y="650"/>
                    </a:lnTo>
                    <a:lnTo>
                      <a:pt x="2308" y="426"/>
                    </a:lnTo>
                    <a:lnTo>
                      <a:pt x="2173" y="471"/>
                    </a:lnTo>
                    <a:lnTo>
                      <a:pt x="2151" y="314"/>
                    </a:lnTo>
                    <a:lnTo>
                      <a:pt x="2196" y="157"/>
                    </a:lnTo>
                    <a:lnTo>
                      <a:pt x="2084" y="45"/>
                    </a:lnTo>
                    <a:lnTo>
                      <a:pt x="1949" y="113"/>
                    </a:lnTo>
                    <a:lnTo>
                      <a:pt x="1949" y="270"/>
                    </a:lnTo>
                    <a:lnTo>
                      <a:pt x="1860" y="337"/>
                    </a:lnTo>
                    <a:lnTo>
                      <a:pt x="1703" y="157"/>
                    </a:lnTo>
                    <a:lnTo>
                      <a:pt x="1770" y="23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0" name="Google Shape;740;p50"/>
          <p:cNvSpPr/>
          <p:nvPr/>
        </p:nvSpPr>
        <p:spPr>
          <a:xfrm>
            <a:off x="717829" y="3759321"/>
            <a:ext cx="173100" cy="1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/>
          <p:nvPr/>
        </p:nvSpPr>
        <p:spPr>
          <a:xfrm>
            <a:off x="950949" y="415496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50"/>
          <p:cNvSpPr txBox="1"/>
          <p:nvPr/>
        </p:nvSpPr>
        <p:spPr>
          <a:xfrm>
            <a:off x="950939" y="3663181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Earth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3" name="Google Shape;743;p50"/>
          <p:cNvSpPr/>
          <p:nvPr/>
        </p:nvSpPr>
        <p:spPr>
          <a:xfrm>
            <a:off x="6139041" y="2304296"/>
            <a:ext cx="173100" cy="1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0"/>
          <p:cNvSpPr/>
          <p:nvPr/>
        </p:nvSpPr>
        <p:spPr>
          <a:xfrm>
            <a:off x="5340254" y="3539341"/>
            <a:ext cx="173100" cy="17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0"/>
          <p:cNvSpPr/>
          <p:nvPr/>
        </p:nvSpPr>
        <p:spPr>
          <a:xfrm>
            <a:off x="5465229" y="3190321"/>
            <a:ext cx="173100" cy="1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1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51" name="Google Shape;751;p51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752" name="Google Shape;752;p51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753" name="Google Shape;753;p51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Theory 01</a:t>
            </a:r>
            <a:endParaRPr/>
          </a:p>
        </p:txBody>
      </p:sp>
      <p:sp>
        <p:nvSpPr>
          <p:cNvPr id="754" name="Google Shape;754;p51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Theory 02</a:t>
            </a:r>
            <a:endParaRPr/>
          </a:p>
        </p:txBody>
      </p:sp>
      <p:grpSp>
        <p:nvGrpSpPr>
          <p:cNvPr id="755" name="Google Shape;755;p51"/>
          <p:cNvGrpSpPr/>
          <p:nvPr/>
        </p:nvGrpSpPr>
        <p:grpSpPr>
          <a:xfrm>
            <a:off x="2745505" y="1583508"/>
            <a:ext cx="208453" cy="772617"/>
            <a:chOff x="2329269" y="1965312"/>
            <a:chExt cx="98807" cy="366273"/>
          </a:xfrm>
        </p:grpSpPr>
        <p:sp>
          <p:nvSpPr>
            <p:cNvPr id="756" name="Google Shape;756;p51"/>
            <p:cNvSpPr/>
            <p:nvPr/>
          </p:nvSpPr>
          <p:spPr>
            <a:xfrm>
              <a:off x="2329269" y="1965312"/>
              <a:ext cx="98807" cy="312179"/>
            </a:xfrm>
            <a:custGeom>
              <a:avLst/>
              <a:gdLst/>
              <a:ahLst/>
              <a:cxnLst/>
              <a:rect l="l" t="t" r="r" b="b"/>
              <a:pathLst>
                <a:path w="3781" h="11946" extrusionOk="0">
                  <a:moveTo>
                    <a:pt x="1959" y="0"/>
                  </a:moveTo>
                  <a:cubicBezTo>
                    <a:pt x="1793" y="0"/>
                    <a:pt x="1629" y="68"/>
                    <a:pt x="1511" y="205"/>
                  </a:cubicBezTo>
                  <a:lnTo>
                    <a:pt x="895" y="897"/>
                  </a:lnTo>
                  <a:cubicBezTo>
                    <a:pt x="318" y="1551"/>
                    <a:pt x="1" y="2397"/>
                    <a:pt x="1" y="3272"/>
                  </a:cubicBezTo>
                  <a:lnTo>
                    <a:pt x="1" y="5676"/>
                  </a:lnTo>
                  <a:lnTo>
                    <a:pt x="261" y="5888"/>
                  </a:lnTo>
                  <a:cubicBezTo>
                    <a:pt x="530" y="6119"/>
                    <a:pt x="559" y="6523"/>
                    <a:pt x="309" y="6773"/>
                  </a:cubicBezTo>
                  <a:lnTo>
                    <a:pt x="1" y="7100"/>
                  </a:lnTo>
                  <a:lnTo>
                    <a:pt x="1" y="8590"/>
                  </a:lnTo>
                  <a:cubicBezTo>
                    <a:pt x="1" y="9071"/>
                    <a:pt x="145" y="9552"/>
                    <a:pt x="434" y="9946"/>
                  </a:cubicBezTo>
                  <a:lnTo>
                    <a:pt x="1857" y="11946"/>
                  </a:lnTo>
                  <a:lnTo>
                    <a:pt x="2328" y="11302"/>
                  </a:lnTo>
                  <a:lnTo>
                    <a:pt x="3328" y="9917"/>
                  </a:lnTo>
                  <a:cubicBezTo>
                    <a:pt x="3617" y="9523"/>
                    <a:pt x="3770" y="9042"/>
                    <a:pt x="3780" y="8542"/>
                  </a:cubicBezTo>
                  <a:lnTo>
                    <a:pt x="3780" y="5388"/>
                  </a:lnTo>
                  <a:lnTo>
                    <a:pt x="3280" y="4984"/>
                  </a:lnTo>
                  <a:cubicBezTo>
                    <a:pt x="3001" y="4753"/>
                    <a:pt x="2982" y="4349"/>
                    <a:pt x="3222" y="4099"/>
                  </a:cubicBezTo>
                  <a:lnTo>
                    <a:pt x="3770" y="3513"/>
                  </a:lnTo>
                  <a:lnTo>
                    <a:pt x="3770" y="3157"/>
                  </a:lnTo>
                  <a:cubicBezTo>
                    <a:pt x="3770" y="2330"/>
                    <a:pt x="3492" y="1532"/>
                    <a:pt x="2972" y="897"/>
                  </a:cubicBezTo>
                  <a:lnTo>
                    <a:pt x="2424" y="214"/>
                  </a:lnTo>
                  <a:cubicBezTo>
                    <a:pt x="2302" y="73"/>
                    <a:pt x="2130" y="0"/>
                    <a:pt x="1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2353415" y="1970904"/>
              <a:ext cx="74661" cy="289757"/>
            </a:xfrm>
            <a:custGeom>
              <a:avLst/>
              <a:gdLst/>
              <a:ahLst/>
              <a:cxnLst/>
              <a:rect l="l" t="t" r="r" b="b"/>
              <a:pathLst>
                <a:path w="2857" h="11088" extrusionOk="0">
                  <a:moveTo>
                    <a:pt x="1500" y="0"/>
                  </a:moveTo>
                  <a:lnTo>
                    <a:pt x="904" y="683"/>
                  </a:lnTo>
                  <a:cubicBezTo>
                    <a:pt x="327" y="1337"/>
                    <a:pt x="0" y="2183"/>
                    <a:pt x="10" y="3058"/>
                  </a:cubicBezTo>
                  <a:lnTo>
                    <a:pt x="10" y="5462"/>
                  </a:lnTo>
                  <a:lnTo>
                    <a:pt x="269" y="5674"/>
                  </a:lnTo>
                  <a:cubicBezTo>
                    <a:pt x="539" y="5905"/>
                    <a:pt x="558" y="6309"/>
                    <a:pt x="317" y="6559"/>
                  </a:cubicBezTo>
                  <a:lnTo>
                    <a:pt x="10" y="6886"/>
                  </a:lnTo>
                  <a:lnTo>
                    <a:pt x="10" y="8376"/>
                  </a:lnTo>
                  <a:cubicBezTo>
                    <a:pt x="0" y="8857"/>
                    <a:pt x="154" y="9338"/>
                    <a:pt x="442" y="9732"/>
                  </a:cubicBezTo>
                  <a:lnTo>
                    <a:pt x="1404" y="11088"/>
                  </a:lnTo>
                  <a:lnTo>
                    <a:pt x="2404" y="9703"/>
                  </a:lnTo>
                  <a:cubicBezTo>
                    <a:pt x="2693" y="9309"/>
                    <a:pt x="2846" y="8828"/>
                    <a:pt x="2856" y="8328"/>
                  </a:cubicBezTo>
                  <a:lnTo>
                    <a:pt x="2856" y="5174"/>
                  </a:lnTo>
                  <a:lnTo>
                    <a:pt x="2356" y="4770"/>
                  </a:lnTo>
                  <a:cubicBezTo>
                    <a:pt x="2077" y="4539"/>
                    <a:pt x="2058" y="4135"/>
                    <a:pt x="2298" y="3885"/>
                  </a:cubicBezTo>
                  <a:lnTo>
                    <a:pt x="2856" y="3299"/>
                  </a:lnTo>
                  <a:lnTo>
                    <a:pt x="2856" y="2943"/>
                  </a:lnTo>
                  <a:cubicBezTo>
                    <a:pt x="2856" y="2116"/>
                    <a:pt x="2577" y="1318"/>
                    <a:pt x="2058" y="683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2337266" y="2001558"/>
              <a:ext cx="81246" cy="330027"/>
            </a:xfrm>
            <a:custGeom>
              <a:avLst/>
              <a:gdLst/>
              <a:ahLst/>
              <a:cxnLst/>
              <a:rect l="l" t="t" r="r" b="b"/>
              <a:pathLst>
                <a:path w="3109" h="12629" extrusionOk="0">
                  <a:moveTo>
                    <a:pt x="1583" y="1"/>
                  </a:moveTo>
                  <a:cubicBezTo>
                    <a:pt x="1471" y="1"/>
                    <a:pt x="1358" y="78"/>
                    <a:pt x="1368" y="231"/>
                  </a:cubicBezTo>
                  <a:lnTo>
                    <a:pt x="1368" y="1587"/>
                  </a:lnTo>
                  <a:lnTo>
                    <a:pt x="868" y="1145"/>
                  </a:lnTo>
                  <a:cubicBezTo>
                    <a:pt x="821" y="1098"/>
                    <a:pt x="770" y="1079"/>
                    <a:pt x="722" y="1079"/>
                  </a:cubicBezTo>
                  <a:cubicBezTo>
                    <a:pt x="550" y="1079"/>
                    <a:pt x="410" y="1320"/>
                    <a:pt x="589" y="1462"/>
                  </a:cubicBezTo>
                  <a:lnTo>
                    <a:pt x="1358" y="2145"/>
                  </a:lnTo>
                  <a:lnTo>
                    <a:pt x="1368" y="2155"/>
                  </a:lnTo>
                  <a:lnTo>
                    <a:pt x="1368" y="6174"/>
                  </a:lnTo>
                  <a:lnTo>
                    <a:pt x="935" y="5761"/>
                  </a:lnTo>
                  <a:cubicBezTo>
                    <a:pt x="888" y="5716"/>
                    <a:pt x="837" y="5697"/>
                    <a:pt x="788" y="5697"/>
                  </a:cubicBezTo>
                  <a:cubicBezTo>
                    <a:pt x="617" y="5697"/>
                    <a:pt x="475" y="5928"/>
                    <a:pt x="647" y="6078"/>
                  </a:cubicBezTo>
                  <a:lnTo>
                    <a:pt x="1368" y="6741"/>
                  </a:lnTo>
                  <a:lnTo>
                    <a:pt x="1368" y="11136"/>
                  </a:lnTo>
                  <a:lnTo>
                    <a:pt x="474" y="10280"/>
                  </a:lnTo>
                  <a:cubicBezTo>
                    <a:pt x="425" y="10225"/>
                    <a:pt x="370" y="10202"/>
                    <a:pt x="317" y="10202"/>
                  </a:cubicBezTo>
                  <a:cubicBezTo>
                    <a:pt x="147" y="10202"/>
                    <a:pt x="0" y="10432"/>
                    <a:pt x="176" y="10578"/>
                  </a:cubicBezTo>
                  <a:lnTo>
                    <a:pt x="1368" y="11732"/>
                  </a:lnTo>
                  <a:lnTo>
                    <a:pt x="1368" y="12434"/>
                  </a:lnTo>
                  <a:cubicBezTo>
                    <a:pt x="1378" y="12564"/>
                    <a:pt x="1479" y="12629"/>
                    <a:pt x="1580" y="12629"/>
                  </a:cubicBezTo>
                  <a:cubicBezTo>
                    <a:pt x="1681" y="12629"/>
                    <a:pt x="1782" y="12564"/>
                    <a:pt x="1791" y="12434"/>
                  </a:cubicBezTo>
                  <a:lnTo>
                    <a:pt x="1791" y="11723"/>
                  </a:lnTo>
                  <a:lnTo>
                    <a:pt x="3022" y="10482"/>
                  </a:lnTo>
                  <a:cubicBezTo>
                    <a:pt x="3109" y="10405"/>
                    <a:pt x="3109" y="10271"/>
                    <a:pt x="3022" y="10184"/>
                  </a:cubicBezTo>
                  <a:cubicBezTo>
                    <a:pt x="2979" y="10141"/>
                    <a:pt x="2924" y="10119"/>
                    <a:pt x="2869" y="10119"/>
                  </a:cubicBezTo>
                  <a:cubicBezTo>
                    <a:pt x="2815" y="10119"/>
                    <a:pt x="2762" y="10141"/>
                    <a:pt x="2724" y="10184"/>
                  </a:cubicBezTo>
                  <a:lnTo>
                    <a:pt x="1791" y="11126"/>
                  </a:lnTo>
                  <a:lnTo>
                    <a:pt x="1791" y="5011"/>
                  </a:lnTo>
                  <a:lnTo>
                    <a:pt x="2753" y="4309"/>
                  </a:lnTo>
                  <a:cubicBezTo>
                    <a:pt x="2920" y="4165"/>
                    <a:pt x="2790" y="3929"/>
                    <a:pt x="2615" y="3929"/>
                  </a:cubicBezTo>
                  <a:cubicBezTo>
                    <a:pt x="2579" y="3929"/>
                    <a:pt x="2541" y="3939"/>
                    <a:pt x="2503" y="3962"/>
                  </a:cubicBezTo>
                  <a:lnTo>
                    <a:pt x="1791" y="4491"/>
                  </a:lnTo>
                  <a:lnTo>
                    <a:pt x="1791" y="231"/>
                  </a:lnTo>
                  <a:cubicBezTo>
                    <a:pt x="1806" y="78"/>
                    <a:pt x="1695" y="1"/>
                    <a:pt x="1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51"/>
          <p:cNvGrpSpPr/>
          <p:nvPr/>
        </p:nvGrpSpPr>
        <p:grpSpPr>
          <a:xfrm>
            <a:off x="5967240" y="1602572"/>
            <a:ext cx="654057" cy="734488"/>
            <a:chOff x="3564866" y="1499997"/>
            <a:chExt cx="326473" cy="366639"/>
          </a:xfrm>
        </p:grpSpPr>
        <p:sp>
          <p:nvSpPr>
            <p:cNvPr id="760" name="Google Shape;760;p51"/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52"/>
          <p:cNvGrpSpPr/>
          <p:nvPr/>
        </p:nvGrpSpPr>
        <p:grpSpPr>
          <a:xfrm>
            <a:off x="6639231" y="2505383"/>
            <a:ext cx="2024522" cy="2093947"/>
            <a:chOff x="9691384" y="2511531"/>
            <a:chExt cx="1853788" cy="1917534"/>
          </a:xfrm>
        </p:grpSpPr>
        <p:sp>
          <p:nvSpPr>
            <p:cNvPr id="774" name="Google Shape;774;p52"/>
            <p:cNvSpPr/>
            <p:nvPr/>
          </p:nvSpPr>
          <p:spPr>
            <a:xfrm>
              <a:off x="10014624" y="2615346"/>
              <a:ext cx="1530547" cy="1635710"/>
            </a:xfrm>
            <a:custGeom>
              <a:avLst/>
              <a:gdLst/>
              <a:ahLst/>
              <a:cxnLst/>
              <a:rect l="l" t="t" r="r" b="b"/>
              <a:pathLst>
                <a:path w="36327" h="38823" extrusionOk="0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9820646" y="2511531"/>
              <a:ext cx="1016194" cy="1135682"/>
            </a:xfrm>
            <a:custGeom>
              <a:avLst/>
              <a:gdLst/>
              <a:ahLst/>
              <a:cxnLst/>
              <a:rect l="l" t="t" r="r" b="b"/>
              <a:pathLst>
                <a:path w="24119" h="26955" extrusionOk="0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9747588" y="3590250"/>
              <a:ext cx="962728" cy="798874"/>
            </a:xfrm>
            <a:custGeom>
              <a:avLst/>
              <a:gdLst/>
              <a:ahLst/>
              <a:cxnLst/>
              <a:rect l="l" t="t" r="r" b="b"/>
              <a:pathLst>
                <a:path w="22850" h="18961" extrusionOk="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10243699" y="3215313"/>
              <a:ext cx="799717" cy="743386"/>
            </a:xfrm>
            <a:custGeom>
              <a:avLst/>
              <a:gdLst/>
              <a:ahLst/>
              <a:cxnLst/>
              <a:rect l="l" t="t" r="r" b="b"/>
              <a:pathLst>
                <a:path w="18981" h="17644" extrusionOk="0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9691384" y="3543483"/>
              <a:ext cx="1063930" cy="885583"/>
            </a:xfrm>
            <a:custGeom>
              <a:avLst/>
              <a:gdLst/>
              <a:ahLst/>
              <a:cxnLst/>
              <a:rect l="l" t="t" r="r" b="b"/>
              <a:pathLst>
                <a:path w="25252" h="21019" extrusionOk="0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52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0" name="Google Shape;780;p52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 References</a:t>
            </a:r>
            <a:endParaRPr/>
          </a:p>
        </p:txBody>
      </p:sp>
      <p:grpSp>
        <p:nvGrpSpPr>
          <p:cNvPr id="781" name="Google Shape;781;p52"/>
          <p:cNvGrpSpPr/>
          <p:nvPr/>
        </p:nvGrpSpPr>
        <p:grpSpPr>
          <a:xfrm>
            <a:off x="5895805" y="1108040"/>
            <a:ext cx="2414343" cy="2142809"/>
            <a:chOff x="9143997" y="717540"/>
            <a:chExt cx="2210734" cy="1962279"/>
          </a:xfrm>
        </p:grpSpPr>
        <p:sp>
          <p:nvSpPr>
            <p:cNvPr id="782" name="Google Shape;782;p52"/>
            <p:cNvSpPr/>
            <p:nvPr/>
          </p:nvSpPr>
          <p:spPr>
            <a:xfrm>
              <a:off x="9839647" y="1845764"/>
              <a:ext cx="192588" cy="251615"/>
            </a:xfrm>
            <a:custGeom>
              <a:avLst/>
              <a:gdLst/>
              <a:ahLst/>
              <a:cxnLst/>
              <a:rect l="l" t="t" r="r" b="b"/>
              <a:pathLst>
                <a:path w="4571" h="5972" extrusionOk="0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9956312" y="717540"/>
              <a:ext cx="1323930" cy="1516138"/>
            </a:xfrm>
            <a:custGeom>
              <a:avLst/>
              <a:gdLst/>
              <a:ahLst/>
              <a:cxnLst/>
              <a:rect l="l" t="t" r="r" b="b"/>
              <a:pathLst>
                <a:path w="31423" h="35985" extrusionOk="0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9165063" y="1185211"/>
              <a:ext cx="1271938" cy="1424036"/>
            </a:xfrm>
            <a:custGeom>
              <a:avLst/>
              <a:gdLst/>
              <a:ahLst/>
              <a:cxnLst/>
              <a:rect l="l" t="t" r="r" b="b"/>
              <a:pathLst>
                <a:path w="30189" h="33799" extrusionOk="0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9143997" y="722006"/>
              <a:ext cx="2210734" cy="1957813"/>
            </a:xfrm>
            <a:custGeom>
              <a:avLst/>
              <a:gdLst/>
              <a:ahLst/>
              <a:cxnLst/>
              <a:rect l="l" t="t" r="r" b="b"/>
              <a:pathLst>
                <a:path w="52471" h="46468" extrusionOk="0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9853719" y="1173961"/>
              <a:ext cx="699821" cy="1070797"/>
            </a:xfrm>
            <a:custGeom>
              <a:avLst/>
              <a:gdLst/>
              <a:ahLst/>
              <a:cxnLst/>
              <a:rect l="l" t="t" r="r" b="b"/>
              <a:pathLst>
                <a:path w="16610" h="25415" extrusionOk="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9929600" y="1161322"/>
              <a:ext cx="39394" cy="38256"/>
            </a:xfrm>
            <a:custGeom>
              <a:avLst/>
              <a:gdLst/>
              <a:ahLst/>
              <a:cxnLst/>
              <a:rect l="l" t="t" r="r" b="b"/>
              <a:pathLst>
                <a:path w="935" h="908" extrusionOk="0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9751126" y="1747385"/>
              <a:ext cx="1547400" cy="880190"/>
            </a:xfrm>
            <a:custGeom>
              <a:avLst/>
              <a:gdLst/>
              <a:ahLst/>
              <a:cxnLst/>
              <a:rect l="l" t="t" r="r" b="b"/>
              <a:pathLst>
                <a:path w="36727" h="20891" extrusionOk="0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9326684" y="1387152"/>
              <a:ext cx="431521" cy="255197"/>
            </a:xfrm>
            <a:custGeom>
              <a:avLst/>
              <a:gdLst/>
              <a:ahLst/>
              <a:cxnLst/>
              <a:rect l="l" t="t" r="r" b="b"/>
              <a:pathLst>
                <a:path w="10242" h="6057" extrusionOk="0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9758162" y="2067255"/>
              <a:ext cx="572033" cy="327496"/>
            </a:xfrm>
            <a:custGeom>
              <a:avLst/>
              <a:gdLst/>
              <a:ahLst/>
              <a:cxnLst/>
              <a:rect l="l" t="t" r="r" b="b"/>
              <a:pathLst>
                <a:path w="13577" h="7773" extrusionOk="0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9721591" y="1990447"/>
              <a:ext cx="566429" cy="327538"/>
            </a:xfrm>
            <a:custGeom>
              <a:avLst/>
              <a:gdLst/>
              <a:ahLst/>
              <a:cxnLst/>
              <a:rect l="l" t="t" r="r" b="b"/>
              <a:pathLst>
                <a:path w="13444" h="7774" extrusionOk="0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9804508" y="2140860"/>
              <a:ext cx="570643" cy="327201"/>
            </a:xfrm>
            <a:custGeom>
              <a:avLst/>
              <a:gdLst/>
              <a:ahLst/>
              <a:cxnLst/>
              <a:rect l="l" t="t" r="r" b="b"/>
              <a:pathLst>
                <a:path w="13544" h="7766" extrusionOk="0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9676636" y="1968749"/>
              <a:ext cx="493329" cy="271755"/>
            </a:xfrm>
            <a:custGeom>
              <a:avLst/>
              <a:gdLst/>
              <a:ahLst/>
              <a:cxnLst/>
              <a:rect l="l" t="t" r="r" b="b"/>
              <a:pathLst>
                <a:path w="11709" h="6450" extrusionOk="0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9631639" y="1907615"/>
              <a:ext cx="438557" cy="259831"/>
            </a:xfrm>
            <a:custGeom>
              <a:avLst/>
              <a:gdLst/>
              <a:ahLst/>
              <a:cxnLst/>
              <a:rect l="l" t="t" r="r" b="b"/>
              <a:pathLst>
                <a:path w="10409" h="6167" extrusionOk="0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9418027" y="1532341"/>
              <a:ext cx="437125" cy="258651"/>
            </a:xfrm>
            <a:custGeom>
              <a:avLst/>
              <a:gdLst/>
              <a:ahLst/>
              <a:cxnLst/>
              <a:rect l="l" t="t" r="r" b="b"/>
              <a:pathLst>
                <a:path w="10375" h="6139" extrusionOk="0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9547331" y="1758634"/>
              <a:ext cx="437125" cy="255997"/>
            </a:xfrm>
            <a:custGeom>
              <a:avLst/>
              <a:gdLst/>
              <a:ahLst/>
              <a:cxnLst/>
              <a:rect l="l" t="t" r="r" b="b"/>
              <a:pathLst>
                <a:path w="10375" h="6076" extrusionOk="0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>
              <a:off x="9460201" y="1606831"/>
              <a:ext cx="437125" cy="258314"/>
            </a:xfrm>
            <a:custGeom>
              <a:avLst/>
              <a:gdLst/>
              <a:ahLst/>
              <a:cxnLst/>
              <a:rect l="l" t="t" r="r" b="b"/>
              <a:pathLst>
                <a:path w="10375" h="6131" extrusionOk="0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9506589" y="1681321"/>
              <a:ext cx="435692" cy="257219"/>
            </a:xfrm>
            <a:custGeom>
              <a:avLst/>
              <a:gdLst/>
              <a:ahLst/>
              <a:cxnLst/>
              <a:rect l="l" t="t" r="r" b="b"/>
              <a:pathLst>
                <a:path w="10341" h="6105" extrusionOk="0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9588074" y="1833124"/>
              <a:ext cx="437125" cy="259915"/>
            </a:xfrm>
            <a:custGeom>
              <a:avLst/>
              <a:gdLst/>
              <a:ahLst/>
              <a:cxnLst/>
              <a:rect l="l" t="t" r="r" b="b"/>
              <a:pathLst>
                <a:path w="10375" h="6169" extrusionOk="0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9375852" y="1471754"/>
              <a:ext cx="413236" cy="244621"/>
            </a:xfrm>
            <a:custGeom>
              <a:avLst/>
              <a:gdLst/>
              <a:ahLst/>
              <a:cxnLst/>
              <a:rect l="l" t="t" r="r" b="b"/>
              <a:pathLst>
                <a:path w="9808" h="5806" extrusionOk="0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9699135" y="1217526"/>
              <a:ext cx="520041" cy="765295"/>
            </a:xfrm>
            <a:custGeom>
              <a:avLst/>
              <a:gdLst/>
              <a:ahLst/>
              <a:cxnLst/>
              <a:rect l="l" t="t" r="r" b="b"/>
              <a:pathLst>
                <a:path w="12343" h="18164" extrusionOk="0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Objectives</a:t>
            </a:r>
            <a:endParaRPr/>
          </a:p>
        </p:txBody>
      </p:sp>
      <p:sp>
        <p:nvSpPr>
          <p:cNvPr id="807" name="Google Shape;807;p53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808" name="Google Shape;808;p53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809" name="Google Shape;809;p53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</a:t>
            </a:r>
            <a:endParaRPr/>
          </a:p>
        </p:txBody>
      </p:sp>
      <p:sp>
        <p:nvSpPr>
          <p:cNvPr id="810" name="Google Shape;810;p53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11" name="Google Shape;811;p53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12" name="Google Shape;812;p53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13" name="Google Shape;813;p53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814" name="Google Shape;814;p53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one</a:t>
            </a:r>
            <a:endParaRPr/>
          </a:p>
        </p:txBody>
      </p:sp>
      <p:sp>
        <p:nvSpPr>
          <p:cNvPr id="815" name="Google Shape;815;p53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</a:t>
            </a:r>
            <a:endParaRPr/>
          </a:p>
        </p:txBody>
      </p:sp>
      <p:sp>
        <p:nvSpPr>
          <p:cNvPr id="816" name="Google Shape;816;p53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17" name="Google Shape;817;p53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818" name="Google Shape;818;p53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Earth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Awesome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Words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5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Your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9" name="Google Shape;829;p55"/>
          <p:cNvSpPr txBox="1"/>
          <p:nvPr/>
        </p:nvSpPr>
        <p:spPr>
          <a:xfrm>
            <a:off x="714125" y="1850700"/>
            <a:ext cx="2826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can replace the image on the screen with your own work. Just delete this one, add yours and center it properly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55"/>
          <p:cNvSpPr/>
          <p:nvPr/>
        </p:nvSpPr>
        <p:spPr>
          <a:xfrm>
            <a:off x="4286258" y="1261137"/>
            <a:ext cx="3715106" cy="2621265"/>
          </a:xfrm>
          <a:custGeom>
            <a:avLst/>
            <a:gdLst/>
            <a:ahLst/>
            <a:cxnLst/>
            <a:rect l="l" t="t" r="r" b="b"/>
            <a:pathLst>
              <a:path w="231579" h="163446" extrusionOk="0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5"/>
          <p:cNvSpPr/>
          <p:nvPr/>
        </p:nvSpPr>
        <p:spPr>
          <a:xfrm>
            <a:off x="3862190" y="3827153"/>
            <a:ext cx="4567733" cy="55249"/>
          </a:xfrm>
          <a:custGeom>
            <a:avLst/>
            <a:gdLst/>
            <a:ahLst/>
            <a:cxnLst/>
            <a:rect l="l" t="t" r="r" b="b"/>
            <a:pathLst>
              <a:path w="284727" h="3445" extrusionOk="0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5"/>
          <p:cNvSpPr/>
          <p:nvPr/>
        </p:nvSpPr>
        <p:spPr>
          <a:xfrm>
            <a:off x="3862190" y="3740567"/>
            <a:ext cx="4566241" cy="86603"/>
          </a:xfrm>
          <a:custGeom>
            <a:avLst/>
            <a:gdLst/>
            <a:ahLst/>
            <a:cxnLst/>
            <a:rect l="l" t="t" r="r" b="b"/>
            <a:pathLst>
              <a:path w="284634" h="5400" extrusionOk="0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5"/>
          <p:cNvSpPr/>
          <p:nvPr/>
        </p:nvSpPr>
        <p:spPr>
          <a:xfrm>
            <a:off x="5828728" y="3751023"/>
            <a:ext cx="640609" cy="40318"/>
          </a:xfrm>
          <a:custGeom>
            <a:avLst/>
            <a:gdLst/>
            <a:ahLst/>
            <a:cxnLst/>
            <a:rect l="l" t="t" r="r" b="b"/>
            <a:pathLst>
              <a:path w="39932" h="2514" extrusionOk="0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5"/>
          <p:cNvSpPr/>
          <p:nvPr/>
        </p:nvSpPr>
        <p:spPr>
          <a:xfrm>
            <a:off x="4378839" y="1364130"/>
            <a:ext cx="3528452" cy="2303306"/>
          </a:xfrm>
          <a:custGeom>
            <a:avLst/>
            <a:gdLst/>
            <a:ahLst/>
            <a:cxnLst/>
            <a:rect l="l" t="t" r="r" b="b"/>
            <a:pathLst>
              <a:path w="219944" h="143620" extrusionOk="0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850" y="1364125"/>
            <a:ext cx="3528449" cy="2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1660126" y="1591375"/>
            <a:ext cx="300614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11" name="Google Shape;511;p44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14" name="Google Shape;514;p44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515" name="Google Shape;515;p44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17" name="Google Shape;517;p44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518" name="Google Shape;518;p44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</a:t>
            </a:r>
            <a:endParaRPr dirty="0"/>
          </a:p>
        </p:txBody>
      </p:sp>
      <p:sp>
        <p:nvSpPr>
          <p:cNvPr id="519" name="Google Shape;519;p44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"/>
          <p:cNvSpPr txBox="1">
            <a:spLocks noGrp="1"/>
          </p:cNvSpPr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Schedule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6" name="Google Shape;846;p57"/>
          <p:cNvSpPr txBox="1"/>
          <p:nvPr/>
        </p:nvSpPr>
        <p:spPr>
          <a:xfrm>
            <a:off x="1082945" y="2048646"/>
            <a:ext cx="1547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1st Week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7" name="Google Shape;847;p57"/>
          <p:cNvSpPr txBox="1"/>
          <p:nvPr/>
        </p:nvSpPr>
        <p:spPr>
          <a:xfrm>
            <a:off x="1082945" y="2996509"/>
            <a:ext cx="1547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2nd Week</a:t>
            </a:r>
            <a:endParaRPr sz="1800" b="1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8" name="Google Shape;848;p57"/>
          <p:cNvSpPr/>
          <p:nvPr/>
        </p:nvSpPr>
        <p:spPr>
          <a:xfrm>
            <a:off x="275336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9" name="Google Shape;849;p57"/>
          <p:cNvSpPr/>
          <p:nvPr/>
        </p:nvSpPr>
        <p:spPr>
          <a:xfrm>
            <a:off x="353639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Tu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0" name="Google Shape;850;p57"/>
          <p:cNvSpPr/>
          <p:nvPr/>
        </p:nvSpPr>
        <p:spPr>
          <a:xfrm>
            <a:off x="431942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1" name="Google Shape;851;p57"/>
          <p:cNvSpPr/>
          <p:nvPr/>
        </p:nvSpPr>
        <p:spPr>
          <a:xfrm>
            <a:off x="510245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2" name="Google Shape;852;p57"/>
          <p:cNvSpPr/>
          <p:nvPr/>
        </p:nvSpPr>
        <p:spPr>
          <a:xfrm>
            <a:off x="588548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3" name="Google Shape;853;p57"/>
          <p:cNvSpPr/>
          <p:nvPr/>
        </p:nvSpPr>
        <p:spPr>
          <a:xfrm>
            <a:off x="666851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4" name="Google Shape;854;p57"/>
          <p:cNvSpPr/>
          <p:nvPr/>
        </p:nvSpPr>
        <p:spPr>
          <a:xfrm>
            <a:off x="7441555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5" name="Google Shape;855;p57"/>
          <p:cNvSpPr/>
          <p:nvPr/>
        </p:nvSpPr>
        <p:spPr>
          <a:xfrm>
            <a:off x="274337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6" name="Google Shape;856;p57"/>
          <p:cNvSpPr/>
          <p:nvPr/>
        </p:nvSpPr>
        <p:spPr>
          <a:xfrm>
            <a:off x="352640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Tu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7" name="Google Shape;857;p57"/>
          <p:cNvSpPr/>
          <p:nvPr/>
        </p:nvSpPr>
        <p:spPr>
          <a:xfrm>
            <a:off x="430943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8" name="Google Shape;858;p57"/>
          <p:cNvSpPr/>
          <p:nvPr/>
        </p:nvSpPr>
        <p:spPr>
          <a:xfrm>
            <a:off x="509246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9" name="Google Shape;859;p57"/>
          <p:cNvSpPr/>
          <p:nvPr/>
        </p:nvSpPr>
        <p:spPr>
          <a:xfrm>
            <a:off x="587549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0" name="Google Shape;860;p57"/>
          <p:cNvSpPr/>
          <p:nvPr/>
        </p:nvSpPr>
        <p:spPr>
          <a:xfrm>
            <a:off x="665852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1" name="Google Shape;861;p57"/>
          <p:cNvSpPr/>
          <p:nvPr/>
        </p:nvSpPr>
        <p:spPr>
          <a:xfrm>
            <a:off x="744155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862" name="Google Shape;862;p57"/>
          <p:cNvCxnSpPr>
            <a:stCxn id="848" idx="0"/>
            <a:endCxn id="851" idx="0"/>
          </p:cNvCxnSpPr>
          <p:nvPr/>
        </p:nvCxnSpPr>
        <p:spPr>
          <a:xfrm rot="-5400000" flipH="1">
            <a:off x="4237316" y="793815"/>
            <a:ext cx="600" cy="2349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Google Shape;863;p57"/>
          <p:cNvSpPr txBox="1"/>
          <p:nvPr/>
        </p:nvSpPr>
        <p:spPr>
          <a:xfrm>
            <a:off x="3454379" y="1257500"/>
            <a:ext cx="156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1st Phase</a:t>
            </a:r>
            <a:endParaRPr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864" name="Google Shape;864;p57"/>
          <p:cNvCxnSpPr>
            <a:stCxn id="852" idx="0"/>
            <a:endCxn id="854" idx="0"/>
          </p:cNvCxnSpPr>
          <p:nvPr/>
        </p:nvCxnSpPr>
        <p:spPr>
          <a:xfrm rot="-5400000" flipH="1">
            <a:off x="6972986" y="1190265"/>
            <a:ext cx="600" cy="1556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5" name="Google Shape;865;p57"/>
          <p:cNvSpPr txBox="1"/>
          <p:nvPr/>
        </p:nvSpPr>
        <p:spPr>
          <a:xfrm>
            <a:off x="6184398" y="1257500"/>
            <a:ext cx="156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2nd Phase</a:t>
            </a:r>
            <a:endParaRPr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866" name="Google Shape;866;p57"/>
          <p:cNvCxnSpPr>
            <a:stCxn id="855" idx="2"/>
            <a:endCxn id="857" idx="2"/>
          </p:cNvCxnSpPr>
          <p:nvPr/>
        </p:nvCxnSpPr>
        <p:spPr>
          <a:xfrm rot="-5400000" flipH="1">
            <a:off x="3835825" y="2752677"/>
            <a:ext cx="600" cy="15660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57"/>
          <p:cNvCxnSpPr>
            <a:stCxn id="858" idx="2"/>
            <a:endCxn id="861" idx="2"/>
          </p:cNvCxnSpPr>
          <p:nvPr/>
        </p:nvCxnSpPr>
        <p:spPr>
          <a:xfrm rot="-5400000" flipH="1">
            <a:off x="6576415" y="2361177"/>
            <a:ext cx="600" cy="23490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8" name="Google Shape;868;p57"/>
          <p:cNvSpPr txBox="1"/>
          <p:nvPr/>
        </p:nvSpPr>
        <p:spPr>
          <a:xfrm>
            <a:off x="3053089" y="3843186"/>
            <a:ext cx="15663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3rd Phase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9" name="Google Shape;869;p57"/>
          <p:cNvSpPr txBox="1"/>
          <p:nvPr/>
        </p:nvSpPr>
        <p:spPr>
          <a:xfrm>
            <a:off x="5794302" y="3843186"/>
            <a:ext cx="15663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4th Phase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8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numbers catch your audience's attention</a:t>
            </a:r>
            <a:endParaRPr/>
          </a:p>
        </p:txBody>
      </p:sp>
      <p:sp>
        <p:nvSpPr>
          <p:cNvPr id="875" name="Google Shape;875;p58"/>
          <p:cNvSpPr txBox="1">
            <a:spLocks noGrp="1"/>
          </p:cNvSpPr>
          <p:nvPr>
            <p:ph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1,927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9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81" name="Google Shape;881;p59"/>
          <p:cNvGraphicFramePr/>
          <p:nvPr/>
        </p:nvGraphicFramePr>
        <p:xfrm>
          <a:off x="778000" y="1417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{49802471-59EC-4A00-A033-18B66365957B}</a:tableStyleId>
              </a:tblPr>
              <a:tblGrid>
                <a:gridCol w="15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1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2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3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4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1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2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3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4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2" name="Google Shape;882;p59"/>
          <p:cNvSpPr/>
          <p:nvPr/>
        </p:nvSpPr>
        <p:spPr>
          <a:xfrm>
            <a:off x="2899295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83" name="Google Shape;883;p59"/>
          <p:cNvSpPr/>
          <p:nvPr/>
        </p:nvSpPr>
        <p:spPr>
          <a:xfrm>
            <a:off x="2899295" y="3697813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84" name="Google Shape;884;p59"/>
          <p:cNvSpPr/>
          <p:nvPr/>
        </p:nvSpPr>
        <p:spPr>
          <a:xfrm>
            <a:off x="2872256" y="251243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9"/>
          <p:cNvSpPr/>
          <p:nvPr/>
        </p:nvSpPr>
        <p:spPr>
          <a:xfrm>
            <a:off x="2872256" y="3059185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9"/>
          <p:cNvSpPr/>
          <p:nvPr/>
        </p:nvSpPr>
        <p:spPr>
          <a:xfrm>
            <a:off x="7247107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87" name="Google Shape;887;p59"/>
          <p:cNvSpPr/>
          <p:nvPr/>
        </p:nvSpPr>
        <p:spPr>
          <a:xfrm>
            <a:off x="7247107" y="3697813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88" name="Google Shape;888;p59"/>
          <p:cNvSpPr/>
          <p:nvPr/>
        </p:nvSpPr>
        <p:spPr>
          <a:xfrm>
            <a:off x="7220069" y="251243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9"/>
          <p:cNvSpPr/>
          <p:nvPr/>
        </p:nvSpPr>
        <p:spPr>
          <a:xfrm>
            <a:off x="7224831" y="3059185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9"/>
          <p:cNvSpPr/>
          <p:nvPr/>
        </p:nvSpPr>
        <p:spPr>
          <a:xfrm>
            <a:off x="4342682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91" name="Google Shape;891;p59"/>
          <p:cNvSpPr/>
          <p:nvPr/>
        </p:nvSpPr>
        <p:spPr>
          <a:xfrm>
            <a:off x="4342682" y="3153270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92" name="Google Shape;892;p59"/>
          <p:cNvSpPr/>
          <p:nvPr/>
        </p:nvSpPr>
        <p:spPr>
          <a:xfrm>
            <a:off x="4315644" y="251243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59"/>
          <p:cNvSpPr/>
          <p:nvPr/>
        </p:nvSpPr>
        <p:spPr>
          <a:xfrm>
            <a:off x="4315644" y="360372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59"/>
          <p:cNvSpPr/>
          <p:nvPr/>
        </p:nvSpPr>
        <p:spPr>
          <a:xfrm>
            <a:off x="5795657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95" name="Google Shape;895;p59"/>
          <p:cNvSpPr/>
          <p:nvPr/>
        </p:nvSpPr>
        <p:spPr>
          <a:xfrm>
            <a:off x="5795657" y="3153270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96" name="Google Shape;896;p59"/>
          <p:cNvSpPr/>
          <p:nvPr/>
        </p:nvSpPr>
        <p:spPr>
          <a:xfrm>
            <a:off x="5763856" y="360372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9"/>
          <p:cNvSpPr/>
          <p:nvPr/>
        </p:nvSpPr>
        <p:spPr>
          <a:xfrm>
            <a:off x="5795657" y="2606523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0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3" name="Google Shape;903;p60"/>
          <p:cNvSpPr txBox="1"/>
          <p:nvPr/>
        </p:nvSpPr>
        <p:spPr>
          <a:xfrm>
            <a:off x="995925" y="153725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19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693075" y="1866042"/>
            <a:ext cx="19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3910788" y="298390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19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6" name="Google Shape;906;p60"/>
          <p:cNvSpPr txBox="1"/>
          <p:nvPr/>
        </p:nvSpPr>
        <p:spPr>
          <a:xfrm>
            <a:off x="3627288" y="3312251"/>
            <a:ext cx="189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0"/>
          <p:cNvSpPr txBox="1"/>
          <p:nvPr/>
        </p:nvSpPr>
        <p:spPr>
          <a:xfrm>
            <a:off x="6824175" y="153725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19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8" name="Google Shape;908;p60"/>
          <p:cNvSpPr txBox="1"/>
          <p:nvPr/>
        </p:nvSpPr>
        <p:spPr>
          <a:xfrm>
            <a:off x="6521325" y="1865867"/>
            <a:ext cx="19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9" name="Google Shape;909;p60"/>
          <p:cNvCxnSpPr/>
          <p:nvPr/>
        </p:nvCxnSpPr>
        <p:spPr>
          <a:xfrm>
            <a:off x="766050" y="2724159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0"/>
          <p:cNvSpPr/>
          <p:nvPr/>
        </p:nvSpPr>
        <p:spPr>
          <a:xfrm>
            <a:off x="1573575" y="2637459"/>
            <a:ext cx="168600" cy="17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0"/>
          <p:cNvSpPr/>
          <p:nvPr/>
        </p:nvSpPr>
        <p:spPr>
          <a:xfrm>
            <a:off x="4488438" y="2636909"/>
            <a:ext cx="168600" cy="17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0"/>
          <p:cNvSpPr/>
          <p:nvPr/>
        </p:nvSpPr>
        <p:spPr>
          <a:xfrm>
            <a:off x="7401825" y="2636909"/>
            <a:ext cx="168600" cy="17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0"/>
          <p:cNvSpPr txBox="1"/>
          <p:nvPr/>
        </p:nvSpPr>
        <p:spPr>
          <a:xfrm>
            <a:off x="1316925" y="3109709"/>
            <a:ext cx="6819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1927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4" name="Google Shape;914;p60"/>
          <p:cNvSpPr txBox="1"/>
          <p:nvPr/>
        </p:nvSpPr>
        <p:spPr>
          <a:xfrm>
            <a:off x="4231788" y="1863184"/>
            <a:ext cx="6819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5" name="Google Shape;915;p60"/>
          <p:cNvSpPr txBox="1"/>
          <p:nvPr/>
        </p:nvSpPr>
        <p:spPr>
          <a:xfrm>
            <a:off x="7145175" y="3109709"/>
            <a:ext cx="6819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2027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61"/>
          <p:cNvPicPr preferRelativeResize="0"/>
          <p:nvPr/>
        </p:nvPicPr>
        <p:blipFill rotWithShape="1">
          <a:blip r:embed="rId3">
            <a:alphaModFix/>
          </a:blip>
          <a:srcRect l="30073" t="12688" r="5167" b="2944"/>
          <a:stretch/>
        </p:blipFill>
        <p:spPr>
          <a:xfrm>
            <a:off x="4572000" y="1772375"/>
            <a:ext cx="3857875" cy="28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1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1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Images reveal large amounts of data, so remember: Use an image instead of a long text</a:t>
            </a:r>
            <a:endParaRPr/>
          </a:p>
        </p:txBody>
      </p:sp>
      <p:sp>
        <p:nvSpPr>
          <p:cNvPr id="923" name="Google Shape;923;p61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Picture Always Reinforces the Concept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2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Percentages</a:t>
            </a:r>
            <a:endParaRPr/>
          </a:p>
        </p:txBody>
      </p:sp>
      <p:sp>
        <p:nvSpPr>
          <p:cNvPr id="929" name="Google Shape;929;p62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930" name="Google Shape;930;p62"/>
          <p:cNvSpPr txBox="1">
            <a:spLocks noGrp="1"/>
          </p:cNvSpPr>
          <p:nvPr>
            <p:ph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33.5%</a:t>
            </a:r>
            <a:endParaRPr/>
          </a:p>
        </p:txBody>
      </p:sp>
      <p:sp>
        <p:nvSpPr>
          <p:cNvPr id="931" name="Google Shape;931;p62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932" name="Google Shape;932;p62"/>
          <p:cNvSpPr txBox="1">
            <a:spLocks noGrp="1"/>
          </p:cNvSpPr>
          <p:nvPr>
            <p:ph type="title" idx="5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18.2%</a:t>
            </a:r>
            <a:endParaRPr/>
          </a:p>
        </p:txBody>
      </p:sp>
      <p:sp>
        <p:nvSpPr>
          <p:cNvPr id="933" name="Google Shape;933;p62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the ringed one and a gas giant</a:t>
            </a:r>
            <a:endParaRPr/>
          </a:p>
        </p:txBody>
      </p:sp>
      <p:sp>
        <p:nvSpPr>
          <p:cNvPr id="934" name="Google Shape;934;p62"/>
          <p:cNvSpPr txBox="1">
            <a:spLocks noGrp="1"/>
          </p:cNvSpPr>
          <p:nvPr>
            <p:ph type="title" idx="3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26.7%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Google Shape;939;p6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140" y="1545655"/>
            <a:ext cx="3309726" cy="243319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3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Methodology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41" name="Google Shape;941;p63"/>
          <p:cNvSpPr txBox="1"/>
          <p:nvPr/>
        </p:nvSpPr>
        <p:spPr>
          <a:xfrm>
            <a:off x="730291" y="1495550"/>
            <a:ext cx="2308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Research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2" name="Google Shape;942;p63"/>
          <p:cNvSpPr txBox="1"/>
          <p:nvPr/>
        </p:nvSpPr>
        <p:spPr>
          <a:xfrm>
            <a:off x="773048" y="1830399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3"/>
          <p:cNvSpPr txBox="1"/>
          <p:nvPr/>
        </p:nvSpPr>
        <p:spPr>
          <a:xfrm>
            <a:off x="714124" y="3252025"/>
            <a:ext cx="2308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Study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4" name="Google Shape;944;p63"/>
          <p:cNvSpPr txBox="1"/>
          <p:nvPr/>
        </p:nvSpPr>
        <p:spPr>
          <a:xfrm>
            <a:off x="765904" y="3586874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3"/>
          <p:cNvSpPr txBox="1"/>
          <p:nvPr/>
        </p:nvSpPr>
        <p:spPr>
          <a:xfrm>
            <a:off x="6116697" y="1495550"/>
            <a:ext cx="2299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6" name="Google Shape;946;p63"/>
          <p:cNvSpPr txBox="1"/>
          <p:nvPr/>
        </p:nvSpPr>
        <p:spPr>
          <a:xfrm>
            <a:off x="6113386" y="1830388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63"/>
          <p:cNvSpPr txBox="1"/>
          <p:nvPr/>
        </p:nvSpPr>
        <p:spPr>
          <a:xfrm>
            <a:off x="6107401" y="3252025"/>
            <a:ext cx="2299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8" name="Google Shape;948;p63"/>
          <p:cNvSpPr txBox="1"/>
          <p:nvPr/>
        </p:nvSpPr>
        <p:spPr>
          <a:xfrm>
            <a:off x="6111105" y="3586863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63"/>
          <p:cNvSpPr/>
          <p:nvPr/>
        </p:nvSpPr>
        <p:spPr>
          <a:xfrm>
            <a:off x="6209517" y="1295626"/>
            <a:ext cx="173100" cy="1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63"/>
          <p:cNvSpPr/>
          <p:nvPr/>
        </p:nvSpPr>
        <p:spPr>
          <a:xfrm>
            <a:off x="2758467" y="3051926"/>
            <a:ext cx="173100" cy="17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63"/>
          <p:cNvSpPr/>
          <p:nvPr/>
        </p:nvSpPr>
        <p:spPr>
          <a:xfrm>
            <a:off x="6209517" y="3051926"/>
            <a:ext cx="173100" cy="1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63"/>
          <p:cNvSpPr/>
          <p:nvPr/>
        </p:nvSpPr>
        <p:spPr>
          <a:xfrm>
            <a:off x="2758467" y="1295626"/>
            <a:ext cx="173100" cy="17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63"/>
          <p:cNvSpPr txBox="1"/>
          <p:nvPr/>
        </p:nvSpPr>
        <p:spPr>
          <a:xfrm>
            <a:off x="2990850" y="4326100"/>
            <a:ext cx="3162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4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9" name="Google Shape;959;p64"/>
          <p:cNvSpPr txBox="1"/>
          <p:nvPr/>
        </p:nvSpPr>
        <p:spPr>
          <a:xfrm>
            <a:off x="2990850" y="4326100"/>
            <a:ext cx="3162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0" name="Google Shape;960;p6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300" y="1023875"/>
            <a:ext cx="5303400" cy="328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5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6" name="Google Shape;966;p65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67" name="Google Shape;967;p65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</a:t>
            </a:r>
            <a:endParaRPr/>
          </a:p>
        </p:txBody>
      </p:sp>
      <p:sp>
        <p:nvSpPr>
          <p:cNvPr id="968" name="Google Shape;968;p65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69" name="Google Shape;969;p65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B</a:t>
            </a:r>
            <a:endParaRPr/>
          </a:p>
        </p:txBody>
      </p:sp>
      <p:sp>
        <p:nvSpPr>
          <p:cNvPr id="970" name="Google Shape;970;p65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71" name="Google Shape;971;p65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C</a:t>
            </a:r>
            <a:endParaRPr/>
          </a:p>
        </p:txBody>
      </p:sp>
      <p:sp>
        <p:nvSpPr>
          <p:cNvPr id="972" name="Google Shape;972;p65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73" name="Google Shape;973;p65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D</a:t>
            </a:r>
            <a:endParaRPr/>
          </a:p>
        </p:txBody>
      </p:sp>
      <p:grpSp>
        <p:nvGrpSpPr>
          <p:cNvPr id="974" name="Google Shape;974;p65"/>
          <p:cNvGrpSpPr/>
          <p:nvPr/>
        </p:nvGrpSpPr>
        <p:grpSpPr>
          <a:xfrm>
            <a:off x="3744311" y="1745053"/>
            <a:ext cx="348514" cy="462208"/>
            <a:chOff x="1802465" y="1962854"/>
            <a:chExt cx="265373" cy="351944"/>
          </a:xfrm>
        </p:grpSpPr>
        <p:sp>
          <p:nvSpPr>
            <p:cNvPr id="975" name="Google Shape;975;p65"/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65"/>
          <p:cNvGrpSpPr/>
          <p:nvPr/>
        </p:nvGrpSpPr>
        <p:grpSpPr>
          <a:xfrm>
            <a:off x="4963543" y="1745046"/>
            <a:ext cx="475407" cy="462200"/>
            <a:chOff x="3512070" y="1956222"/>
            <a:chExt cx="373983" cy="363622"/>
          </a:xfrm>
        </p:grpSpPr>
        <p:sp>
          <p:nvSpPr>
            <p:cNvPr id="983" name="Google Shape;983;p65"/>
            <p:cNvSpPr/>
            <p:nvPr/>
          </p:nvSpPr>
          <p:spPr>
            <a:xfrm>
              <a:off x="3547316" y="2232314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3548903" y="2232314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3515215" y="2198312"/>
              <a:ext cx="370524" cy="121217"/>
            </a:xfrm>
            <a:custGeom>
              <a:avLst/>
              <a:gdLst/>
              <a:ahLst/>
              <a:cxnLst/>
              <a:rect l="l" t="t" r="r" b="b"/>
              <a:pathLst>
                <a:path w="24747" h="8096" extrusionOk="0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3864628" y="2198626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3864628" y="2286141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3574401" y="2259070"/>
              <a:ext cx="52583" cy="52838"/>
            </a:xfrm>
            <a:custGeom>
              <a:avLst/>
              <a:gdLst/>
              <a:ahLst/>
              <a:cxnLst/>
              <a:rect l="l" t="t" r="r" b="b"/>
              <a:pathLst>
                <a:path w="3512" h="3529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3547316" y="1990239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3548903" y="1990239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3512070" y="1956222"/>
              <a:ext cx="373669" cy="121247"/>
            </a:xfrm>
            <a:custGeom>
              <a:avLst/>
              <a:gdLst/>
              <a:ahLst/>
              <a:cxnLst/>
              <a:rect l="l" t="t" r="r" b="b"/>
              <a:pathLst>
                <a:path w="24957" h="8098" extrusionOk="0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3864628" y="1956566"/>
              <a:ext cx="21426" cy="33688"/>
            </a:xfrm>
            <a:custGeom>
              <a:avLst/>
              <a:gdLst/>
              <a:ahLst/>
              <a:cxnLst/>
              <a:rect l="l" t="t" r="r" b="b"/>
              <a:pathLst>
                <a:path w="143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3864628" y="2044065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3574401" y="2016995"/>
              <a:ext cx="52583" cy="52733"/>
            </a:xfrm>
            <a:custGeom>
              <a:avLst/>
              <a:gdLst/>
              <a:ahLst/>
              <a:cxnLst/>
              <a:rect l="l" t="t" r="r" b="b"/>
              <a:pathLst>
                <a:path w="3512" h="3522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3513642" y="2077439"/>
              <a:ext cx="370509" cy="120888"/>
            </a:xfrm>
            <a:custGeom>
              <a:avLst/>
              <a:gdLst/>
              <a:ahLst/>
              <a:cxnLst/>
              <a:rect l="l" t="t" r="r" b="b"/>
              <a:pathLst>
                <a:path w="24746" h="8074" extrusionOk="0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5"/>
            <p:cNvSpPr/>
            <p:nvPr/>
          </p:nvSpPr>
          <p:spPr>
            <a:xfrm>
              <a:off x="3806385" y="2077753"/>
              <a:ext cx="77767" cy="120888"/>
            </a:xfrm>
            <a:custGeom>
              <a:avLst/>
              <a:gdLst/>
              <a:ahLst/>
              <a:cxnLst/>
              <a:rect l="l" t="t" r="r" b="b"/>
              <a:pathLst>
                <a:path w="5194" h="8074" extrusionOk="0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5"/>
            <p:cNvSpPr/>
            <p:nvPr/>
          </p:nvSpPr>
          <p:spPr>
            <a:xfrm>
              <a:off x="3772397" y="2138182"/>
              <a:ext cx="52898" cy="52568"/>
            </a:xfrm>
            <a:custGeom>
              <a:avLst/>
              <a:gdLst/>
              <a:ahLst/>
              <a:cxnLst/>
              <a:rect l="l" t="t" r="r" b="b"/>
              <a:pathLst>
                <a:path w="3533" h="3511" extrusionOk="0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65"/>
          <p:cNvGrpSpPr/>
          <p:nvPr/>
        </p:nvGrpSpPr>
        <p:grpSpPr>
          <a:xfrm>
            <a:off x="3633559" y="3413979"/>
            <a:ext cx="570017" cy="423367"/>
            <a:chOff x="3486572" y="2433470"/>
            <a:chExt cx="379328" cy="281738"/>
          </a:xfrm>
        </p:grpSpPr>
        <p:sp>
          <p:nvSpPr>
            <p:cNvPr id="1001" name="Google Shape;1001;p65"/>
            <p:cNvSpPr/>
            <p:nvPr/>
          </p:nvSpPr>
          <p:spPr>
            <a:xfrm>
              <a:off x="3549217" y="2556544"/>
              <a:ext cx="253724" cy="139858"/>
            </a:xfrm>
            <a:custGeom>
              <a:avLst/>
              <a:gdLst/>
              <a:ahLst/>
              <a:cxnLst/>
              <a:rect l="l" t="t" r="r" b="b"/>
              <a:pathLst>
                <a:path w="16946" h="9341" extrusionOk="0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5"/>
            <p:cNvSpPr/>
            <p:nvPr/>
          </p:nvSpPr>
          <p:spPr>
            <a:xfrm>
              <a:off x="3549532" y="2556544"/>
              <a:ext cx="62016" cy="129392"/>
            </a:xfrm>
            <a:custGeom>
              <a:avLst/>
              <a:gdLst/>
              <a:ahLst/>
              <a:cxnLst/>
              <a:rect l="l" t="t" r="r" b="b"/>
              <a:pathLst>
                <a:path w="4142" h="8642" extrusionOk="0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5"/>
            <p:cNvSpPr/>
            <p:nvPr/>
          </p:nvSpPr>
          <p:spPr>
            <a:xfrm>
              <a:off x="3746734" y="2570079"/>
              <a:ext cx="12921" cy="113342"/>
            </a:xfrm>
            <a:custGeom>
              <a:avLst/>
              <a:gdLst/>
              <a:ahLst/>
              <a:cxnLst/>
              <a:rect l="l" t="t" r="r" b="b"/>
              <a:pathLst>
                <a:path w="863" h="7570" extrusionOk="0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5"/>
            <p:cNvSpPr/>
            <p:nvPr/>
          </p:nvSpPr>
          <p:spPr>
            <a:xfrm>
              <a:off x="3549532" y="2556544"/>
              <a:ext cx="253410" cy="56057"/>
            </a:xfrm>
            <a:custGeom>
              <a:avLst/>
              <a:gdLst/>
              <a:ahLst/>
              <a:cxnLst/>
              <a:rect l="l" t="t" r="r" b="b"/>
              <a:pathLst>
                <a:path w="16925" h="3744" extrusionOk="0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5"/>
            <p:cNvSpPr/>
            <p:nvPr/>
          </p:nvSpPr>
          <p:spPr>
            <a:xfrm>
              <a:off x="3486572" y="2433470"/>
              <a:ext cx="379328" cy="171255"/>
            </a:xfrm>
            <a:custGeom>
              <a:avLst/>
              <a:gdLst/>
              <a:ahLst/>
              <a:cxnLst/>
              <a:rect l="l" t="t" r="r" b="b"/>
              <a:pathLst>
                <a:path w="25335" h="11438" extrusionOk="0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5"/>
            <p:cNvSpPr/>
            <p:nvPr/>
          </p:nvSpPr>
          <p:spPr>
            <a:xfrm>
              <a:off x="3486572" y="2505862"/>
              <a:ext cx="189507" cy="98863"/>
            </a:xfrm>
            <a:custGeom>
              <a:avLst/>
              <a:gdLst/>
              <a:ahLst/>
              <a:cxnLst/>
              <a:rect l="l" t="t" r="r" b="b"/>
              <a:pathLst>
                <a:path w="12657" h="6603" extrusionOk="0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5"/>
            <p:cNvSpPr/>
            <p:nvPr/>
          </p:nvSpPr>
          <p:spPr>
            <a:xfrm>
              <a:off x="3667994" y="2491294"/>
              <a:ext cx="111650" cy="223914"/>
            </a:xfrm>
            <a:custGeom>
              <a:avLst/>
              <a:gdLst/>
              <a:ahLst/>
              <a:cxnLst/>
              <a:rect l="l" t="t" r="r" b="b"/>
              <a:pathLst>
                <a:path w="7457" h="14955" extrusionOk="0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5"/>
          <p:cNvGrpSpPr/>
          <p:nvPr/>
        </p:nvGrpSpPr>
        <p:grpSpPr>
          <a:xfrm>
            <a:off x="4916242" y="3395652"/>
            <a:ext cx="570009" cy="460002"/>
            <a:chOff x="7957948" y="3375631"/>
            <a:chExt cx="360629" cy="291012"/>
          </a:xfrm>
        </p:grpSpPr>
        <p:sp>
          <p:nvSpPr>
            <p:cNvPr id="1009" name="Google Shape;1009;p65"/>
            <p:cNvSpPr/>
            <p:nvPr/>
          </p:nvSpPr>
          <p:spPr>
            <a:xfrm>
              <a:off x="7957948" y="3393714"/>
              <a:ext cx="360629" cy="261116"/>
            </a:xfrm>
            <a:custGeom>
              <a:avLst/>
              <a:gdLst/>
              <a:ahLst/>
              <a:cxnLst/>
              <a:rect l="l" t="t" r="r" b="b"/>
              <a:pathLst>
                <a:path w="13800" h="9992" extrusionOk="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8286643" y="3393714"/>
              <a:ext cx="31934" cy="261116"/>
            </a:xfrm>
            <a:custGeom>
              <a:avLst/>
              <a:gdLst/>
              <a:ahLst/>
              <a:cxnLst/>
              <a:rect l="l" t="t" r="r" b="b"/>
              <a:pathLst>
                <a:path w="1222" h="9992" extrusionOk="0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7978541" y="3597757"/>
              <a:ext cx="159853" cy="33946"/>
            </a:xfrm>
            <a:custGeom>
              <a:avLst/>
              <a:gdLst/>
              <a:ahLst/>
              <a:cxnLst/>
              <a:rect l="l" t="t" r="r" b="b"/>
              <a:pathLst>
                <a:path w="6117" h="129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8138367" y="3597757"/>
              <a:ext cx="159591" cy="33946"/>
            </a:xfrm>
            <a:custGeom>
              <a:avLst/>
              <a:gdLst/>
              <a:ahLst/>
              <a:cxnLst/>
              <a:rect l="l" t="t" r="r" b="b"/>
              <a:pathLst>
                <a:path w="6107" h="1299" extrusionOk="0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5"/>
            <p:cNvSpPr/>
            <p:nvPr/>
          </p:nvSpPr>
          <p:spPr>
            <a:xfrm>
              <a:off x="8122531" y="3631677"/>
              <a:ext cx="31202" cy="34965"/>
            </a:xfrm>
            <a:custGeom>
              <a:avLst/>
              <a:gdLst/>
              <a:ahLst/>
              <a:cxnLst/>
              <a:rect l="l" t="t" r="r" b="b"/>
              <a:pathLst>
                <a:path w="1194" h="1338" extrusionOk="0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5"/>
            <p:cNvSpPr/>
            <p:nvPr/>
          </p:nvSpPr>
          <p:spPr>
            <a:xfrm>
              <a:off x="7978541" y="3375631"/>
              <a:ext cx="159853" cy="234226"/>
            </a:xfrm>
            <a:custGeom>
              <a:avLst/>
              <a:gdLst/>
              <a:ahLst/>
              <a:cxnLst/>
              <a:rect l="l" t="t" r="r" b="b"/>
              <a:pathLst>
                <a:path w="6117" h="8963" extrusionOk="0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8138367" y="3375631"/>
              <a:ext cx="159591" cy="234252"/>
            </a:xfrm>
            <a:custGeom>
              <a:avLst/>
              <a:gdLst/>
              <a:ahLst/>
              <a:cxnLst/>
              <a:rect l="l" t="t" r="r" b="b"/>
              <a:pathLst>
                <a:path w="6107" h="8964" extrusionOk="0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8033576" y="3407277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8003184" y="3428889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8003184" y="3450761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5"/>
            <p:cNvSpPr/>
            <p:nvPr/>
          </p:nvSpPr>
          <p:spPr>
            <a:xfrm>
              <a:off x="8003184" y="3472608"/>
              <a:ext cx="88720" cy="10584"/>
            </a:xfrm>
            <a:custGeom>
              <a:avLst/>
              <a:gdLst/>
              <a:ahLst/>
              <a:cxnLst/>
              <a:rect l="l" t="t" r="r" b="b"/>
              <a:pathLst>
                <a:path w="3395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5"/>
            <p:cNvSpPr/>
            <p:nvPr/>
          </p:nvSpPr>
          <p:spPr>
            <a:xfrm>
              <a:off x="8033576" y="3515831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8003184" y="3537443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5"/>
            <p:cNvSpPr/>
            <p:nvPr/>
          </p:nvSpPr>
          <p:spPr>
            <a:xfrm>
              <a:off x="8003184" y="3559316"/>
              <a:ext cx="55296" cy="10584"/>
            </a:xfrm>
            <a:custGeom>
              <a:avLst/>
              <a:gdLst/>
              <a:ahLst/>
              <a:cxnLst/>
              <a:rect l="l" t="t" r="r" b="b"/>
              <a:pathLst>
                <a:path w="2116" h="405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8190632" y="3479664"/>
              <a:ext cx="81194" cy="10558"/>
            </a:xfrm>
            <a:custGeom>
              <a:avLst/>
              <a:gdLst/>
              <a:ahLst/>
              <a:cxnLst/>
              <a:rect l="l" t="t" r="r" b="b"/>
              <a:pathLst>
                <a:path w="3107" h="404" extrusionOk="0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8160240" y="3501511"/>
              <a:ext cx="111586" cy="10584"/>
            </a:xfrm>
            <a:custGeom>
              <a:avLst/>
              <a:gdLst/>
              <a:ahLst/>
              <a:cxnLst/>
              <a:rect l="l" t="t" r="r" b="b"/>
              <a:pathLst>
                <a:path w="4270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8160475" y="3523122"/>
              <a:ext cx="55061" cy="10584"/>
            </a:xfrm>
            <a:custGeom>
              <a:avLst/>
              <a:gdLst/>
              <a:ahLst/>
              <a:cxnLst/>
              <a:rect l="l" t="t" r="r" b="b"/>
              <a:pathLst>
                <a:path w="2107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8169778" y="3412556"/>
              <a:ext cx="97291" cy="36220"/>
            </a:xfrm>
            <a:custGeom>
              <a:avLst/>
              <a:gdLst/>
              <a:ahLst/>
              <a:cxnLst/>
              <a:rect l="l" t="t" r="r" b="b"/>
              <a:pathLst>
                <a:path w="3723" h="1386" extrusionOk="0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1660126" y="1591375"/>
            <a:ext cx="300614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Waterfall Model	</a:t>
            </a:r>
            <a:endParaRPr dirty="0"/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511" name="Google Shape;511;p44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71391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514" name="Google Shape;514;p44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515" name="Google Shape;515;p44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21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6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 you have any questions?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youremail@freepik.com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+91  620 421 838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yourcompany.com</a:t>
            </a:r>
            <a:endParaRPr/>
          </a:p>
        </p:txBody>
      </p:sp>
      <p:sp>
        <p:nvSpPr>
          <p:cNvPr id="1032" name="Google Shape;1032;p66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33" name="Google Shape;1033;p66"/>
          <p:cNvSpPr txBox="1"/>
          <p:nvPr/>
        </p:nvSpPr>
        <p:spPr>
          <a:xfrm>
            <a:off x="2957400" y="4328400"/>
            <a:ext cx="32292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34" name="Google Shape;1034;p66"/>
          <p:cNvGrpSpPr/>
          <p:nvPr/>
        </p:nvGrpSpPr>
        <p:grpSpPr>
          <a:xfrm>
            <a:off x="3884333" y="1540546"/>
            <a:ext cx="1375334" cy="385735"/>
            <a:chOff x="3393001" y="1492921"/>
            <a:chExt cx="1375334" cy="385735"/>
          </a:xfrm>
        </p:grpSpPr>
        <p:grpSp>
          <p:nvGrpSpPr>
            <p:cNvPr id="1035" name="Google Shape;1035;p66"/>
            <p:cNvGrpSpPr/>
            <p:nvPr/>
          </p:nvGrpSpPr>
          <p:grpSpPr>
            <a:xfrm>
              <a:off x="3393001" y="1492921"/>
              <a:ext cx="392244" cy="385735"/>
              <a:chOff x="2866317" y="3817357"/>
              <a:chExt cx="362920" cy="356865"/>
            </a:xfrm>
          </p:grpSpPr>
          <p:sp>
            <p:nvSpPr>
              <p:cNvPr id="1036" name="Google Shape;1036;p66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66"/>
              <p:cNvSpPr/>
              <p:nvPr/>
            </p:nvSpPr>
            <p:spPr>
              <a:xfrm>
                <a:off x="3021457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81" y="0"/>
                    </a:moveTo>
                    <a:cubicBezTo>
                      <a:pt x="593" y="0"/>
                      <a:pt x="290" y="15"/>
                      <a:pt x="1" y="58"/>
                    </a:cubicBezTo>
                    <a:cubicBezTo>
                      <a:pt x="3379" y="505"/>
                      <a:pt x="5919" y="3378"/>
                      <a:pt x="5919" y="6799"/>
                    </a:cubicBezTo>
                    <a:cubicBezTo>
                      <a:pt x="5919" y="10220"/>
                      <a:pt x="3379" y="13093"/>
                      <a:pt x="1" y="13541"/>
                    </a:cubicBezTo>
                    <a:cubicBezTo>
                      <a:pt x="306" y="13581"/>
                      <a:pt x="610" y="13601"/>
                      <a:pt x="909" y="13601"/>
                    </a:cubicBezTo>
                    <a:cubicBezTo>
                      <a:pt x="4431" y="13601"/>
                      <a:pt x="7440" y="10865"/>
                      <a:pt x="7666" y="7247"/>
                    </a:cubicBezTo>
                    <a:cubicBezTo>
                      <a:pt x="7926" y="3320"/>
                      <a:pt x="4822" y="0"/>
                      <a:pt x="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66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66"/>
            <p:cNvGrpSpPr/>
            <p:nvPr/>
          </p:nvGrpSpPr>
          <p:grpSpPr>
            <a:xfrm>
              <a:off x="3877668" y="1492921"/>
              <a:ext cx="392244" cy="385735"/>
              <a:chOff x="3314750" y="3817357"/>
              <a:chExt cx="362920" cy="356865"/>
            </a:xfrm>
          </p:grpSpPr>
          <p:sp>
            <p:nvSpPr>
              <p:cNvPr id="1040" name="Google Shape;1040;p66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66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9C7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66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66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66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66"/>
            <p:cNvGrpSpPr/>
            <p:nvPr/>
          </p:nvGrpSpPr>
          <p:grpSpPr>
            <a:xfrm>
              <a:off x="4375665" y="1493084"/>
              <a:ext cx="392669" cy="385423"/>
              <a:chOff x="3763184" y="3817357"/>
              <a:chExt cx="363314" cy="356576"/>
            </a:xfrm>
          </p:grpSpPr>
          <p:sp>
            <p:nvSpPr>
              <p:cNvPr id="1046" name="Google Shape;1046;p66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66"/>
              <p:cNvSpPr/>
              <p:nvPr/>
            </p:nvSpPr>
            <p:spPr>
              <a:xfrm>
                <a:off x="3918324" y="3817357"/>
                <a:ext cx="208173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13602" extrusionOk="0">
                    <a:moveTo>
                      <a:pt x="896" y="0"/>
                    </a:moveTo>
                    <a:cubicBezTo>
                      <a:pt x="593" y="0"/>
                      <a:pt x="304" y="15"/>
                      <a:pt x="1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1" y="13541"/>
                    </a:cubicBezTo>
                    <a:cubicBezTo>
                      <a:pt x="306" y="13581"/>
                      <a:pt x="610" y="13601"/>
                      <a:pt x="909" y="13601"/>
                    </a:cubicBezTo>
                    <a:cubicBezTo>
                      <a:pt x="4431" y="13601"/>
                      <a:pt x="7441" y="10865"/>
                      <a:pt x="7681" y="7247"/>
                    </a:cubicBezTo>
                    <a:cubicBezTo>
                      <a:pt x="7940" y="3320"/>
                      <a:pt x="4822" y="0"/>
                      <a:pt x="896" y="0"/>
                    </a:cubicBezTo>
                    <a:close/>
                  </a:path>
                </a:pathLst>
              </a:custGeom>
              <a:solidFill>
                <a:srgbClr val="5D4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66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66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66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free users)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 dirty="0" err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 dirty="0" err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dirty="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</a:t>
            </a:r>
            <a:r>
              <a:rPr lang="en" sz="1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Slidesgo</a:t>
            </a: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Content (or a modified version of </a:t>
            </a:r>
            <a:r>
              <a:rPr lang="en" sz="1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Slidesgo</a:t>
            </a: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Content).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</a:t>
            </a:r>
            <a:r>
              <a:rPr lang="en" sz="1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Slidesgo</a:t>
            </a: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Template (or a modified version of this </a:t>
            </a:r>
            <a:r>
              <a:rPr lang="en" sz="1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Slidesgo</a:t>
            </a: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Template) or include it in a database or in any other product or service that offers downloadable images, icons or presentations that may be subject to distribution or resale.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</a:t>
            </a:r>
            <a:r>
              <a:rPr lang="en" sz="1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Slidesgo</a:t>
            </a: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Template in an isolated and separated way from this Template.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8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62" name="Google Shape;1062;p68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Vectors</a:t>
            </a:r>
            <a:endParaRPr sz="1600" b="1"/>
          </a:p>
          <a:p>
            <a:pPr marL="0" marR="50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uFill>
                  <a:noFill/>
                </a:uFill>
                <a:hlinkClick r:id="rId3"/>
              </a:rPr>
              <a:t>Glasses with books for literacy day </a:t>
            </a:r>
            <a:endParaRPr sz="1200"/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uFill>
                  <a:noFill/>
                </a:uFill>
                <a:hlinkClick r:id="rId4"/>
              </a:rPr>
              <a:t>International literacy day with lots of books</a:t>
            </a:r>
            <a:endParaRPr sz="1200"/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uFill>
                  <a:noFill/>
                </a:uFill>
                <a:hlinkClick r:id="rId5"/>
              </a:rPr>
              <a:t>International literacy day celebration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Photos</a:t>
            </a:r>
            <a:endParaRPr sz="16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uFill>
                  <a:noFill/>
                </a:uFill>
                <a:hlinkClick r:id="rId6"/>
              </a:rPr>
              <a:t>Glasses on old books in library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uFill>
                  <a:noFill/>
                </a:uFill>
                <a:hlinkClick r:id="rId7"/>
              </a:rPr>
              <a:t>Old books on library table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uFill>
                  <a:noFill/>
                </a:uFill>
                <a:hlinkClick r:id="rId8"/>
              </a:rPr>
              <a:t>Ink pen on opened old notebook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2" name="Google Shape;16422;p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Generation of ‘27</a:t>
            </a:r>
            <a:endParaRPr/>
          </a:p>
        </p:txBody>
      </p:sp>
      <p:sp>
        <p:nvSpPr>
          <p:cNvPr id="526" name="Google Shape;526;p45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7" name="Google Shape;527;p45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5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45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532" name="Google Shape;532;p45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E23E-FB6F-5D4D-813E-9CA0E4DB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6549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A429-8091-2240-A0B9-3063D06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F22F-A9F2-8D44-A998-3288E770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Library books management system is an infrastructure that allows user to search books and add/remove.</a:t>
            </a:r>
            <a:endParaRPr lang="en-NP" dirty="0"/>
          </a:p>
          <a:p>
            <a:r>
              <a:rPr lang="en-US" dirty="0"/>
              <a:t>Students are allowed to take only three books,</a:t>
            </a:r>
          </a:p>
          <a:p>
            <a:r>
              <a:rPr lang="en-US" dirty="0"/>
              <a:t>Students are not allowed to check whether  the book in available,</a:t>
            </a:r>
          </a:p>
          <a:p>
            <a:r>
              <a:rPr lang="en-US" dirty="0"/>
              <a:t>There is no online services,</a:t>
            </a:r>
          </a:p>
          <a:p>
            <a:r>
              <a:rPr lang="en-US" dirty="0"/>
              <a:t>Students are not informed before the dead line of the book renew,</a:t>
            </a:r>
          </a:p>
          <a:p>
            <a:r>
              <a:rPr lang="en-US" dirty="0"/>
              <a:t>Students are not allowed to get access to the library book management system.</a:t>
            </a:r>
          </a:p>
          <a:p>
            <a:pPr marL="14605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708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3BF-1CF6-554D-A27A-50F029D4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9AB4-9C00-DE43-B430-A4459E31E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main objectives behind the development of this project are as follows:</a:t>
            </a:r>
            <a:endParaRPr lang="en-NP" dirty="0"/>
          </a:p>
          <a:p>
            <a:pPr lvl="0" algn="just"/>
            <a:r>
              <a:rPr lang="en-US" dirty="0"/>
              <a:t>To utilize the information of Books.</a:t>
            </a:r>
            <a:endParaRPr lang="en-NP" dirty="0"/>
          </a:p>
          <a:p>
            <a:pPr lvl="0" algn="just"/>
            <a:r>
              <a:rPr lang="en-US" dirty="0"/>
              <a:t>To store and retrieve books items.</a:t>
            </a:r>
            <a:endParaRPr lang="en-NP" dirty="0"/>
          </a:p>
          <a:p>
            <a:pPr lvl="0" algn="just"/>
            <a:r>
              <a:rPr lang="en-US" dirty="0"/>
              <a:t>To manage records of students who have withdrawn the book.</a:t>
            </a:r>
            <a:endParaRPr lang="en-NP" dirty="0"/>
          </a:p>
          <a:p>
            <a:pPr lvl="0" algn="just"/>
            <a:r>
              <a:rPr lang="en-US" dirty="0"/>
              <a:t>To store and access item in books stocks.</a:t>
            </a:r>
            <a:endParaRPr lang="en-NP" dirty="0"/>
          </a:p>
          <a:p>
            <a:pPr lvl="0" algn="just"/>
            <a:r>
              <a:rPr lang="en-US" dirty="0"/>
              <a:t>To manage the particular records of student.</a:t>
            </a:r>
            <a:endParaRPr lang="en-NP" dirty="0"/>
          </a:p>
          <a:p>
            <a:pPr lvl="0" algn="just"/>
            <a:r>
              <a:rPr lang="en-US" dirty="0"/>
              <a:t>To generate the report of books.</a:t>
            </a:r>
            <a:endParaRPr lang="en-NP" dirty="0"/>
          </a:p>
          <a:p>
            <a:pPr lvl="0" algn="just"/>
            <a:r>
              <a:rPr lang="en-US" dirty="0"/>
              <a:t>To provide the details of issue books.</a:t>
            </a:r>
            <a:endParaRPr lang="en-NP" dirty="0"/>
          </a:p>
          <a:p>
            <a:pPr lvl="0" algn="just"/>
            <a:r>
              <a:rPr lang="en-US" dirty="0"/>
              <a:t>To provide the details of issue books.</a:t>
            </a:r>
            <a:endParaRPr lang="en-NP" dirty="0"/>
          </a:p>
          <a:p>
            <a:pPr marL="14605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3549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DFD-0D6F-BC4D-B390-17C279BF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0849-2A8B-4F4A-B9F2-14272805F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dirty="0"/>
              <a:t>To assist the staff in capturing the effort spent on their respective working areas.</a:t>
            </a:r>
            <a:endParaRPr lang="en-NP" dirty="0"/>
          </a:p>
          <a:p>
            <a:pPr lvl="0" algn="just"/>
            <a:r>
              <a:rPr lang="en-US" dirty="0"/>
              <a:t>To utilize resources in an efficient manner by increasing their productivity through automation.</a:t>
            </a:r>
            <a:endParaRPr lang="en-NP" dirty="0"/>
          </a:p>
          <a:p>
            <a:pPr lvl="0" algn="just"/>
            <a:r>
              <a:rPr lang="en-US" dirty="0"/>
              <a:t>The system generates types of information that can be used for various purposes.</a:t>
            </a:r>
            <a:endParaRPr lang="en-NP" dirty="0"/>
          </a:p>
          <a:p>
            <a:pPr marL="14605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6304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59C360-8C26-7C40-A84D-E96BCC5349CB}"/>
              </a:ext>
            </a:extLst>
          </p:cNvPr>
          <p:cNvGrpSpPr/>
          <p:nvPr/>
        </p:nvGrpSpPr>
        <p:grpSpPr>
          <a:xfrm>
            <a:off x="918245" y="912650"/>
            <a:ext cx="7511630" cy="3713808"/>
            <a:chOff x="456870" y="1825625"/>
            <a:chExt cx="11301682" cy="44599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9B4F1AD-D858-0A44-9F53-C0C96DADA0E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096000" y="2663825"/>
              <a:ext cx="0" cy="4496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1BE751-42AE-E446-AF2D-B0A971D3D6CC}"/>
                </a:ext>
              </a:extLst>
            </p:cNvPr>
            <p:cNvGrpSpPr/>
            <p:nvPr/>
          </p:nvGrpSpPr>
          <p:grpSpPr>
            <a:xfrm>
              <a:off x="456870" y="1825625"/>
              <a:ext cx="11301682" cy="4459933"/>
              <a:chOff x="456870" y="1825625"/>
              <a:chExt cx="11301682" cy="44599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C7D7DA-5F6F-D645-8C37-5A455577A685}"/>
                  </a:ext>
                </a:extLst>
              </p:cNvPr>
              <p:cNvSpPr/>
              <p:nvPr/>
            </p:nvSpPr>
            <p:spPr>
              <a:xfrm>
                <a:off x="5257800" y="1825625"/>
                <a:ext cx="1676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START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23CA6B-A26E-E449-8106-F725954B1F1A}"/>
                  </a:ext>
                </a:extLst>
              </p:cNvPr>
              <p:cNvSpPr/>
              <p:nvPr/>
            </p:nvSpPr>
            <p:spPr>
              <a:xfrm>
                <a:off x="4940300" y="3113518"/>
                <a:ext cx="231140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LOGIN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5F311-62D9-A048-B28C-D2A828D76025}"/>
                  </a:ext>
                </a:extLst>
              </p:cNvPr>
              <p:cNvSpPr/>
              <p:nvPr/>
            </p:nvSpPr>
            <p:spPr>
              <a:xfrm>
                <a:off x="456870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Insert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441918-D750-6446-AADA-1B7F0F6774E5}"/>
                  </a:ext>
                </a:extLst>
              </p:cNvPr>
              <p:cNvSpPr/>
              <p:nvPr/>
            </p:nvSpPr>
            <p:spPr>
              <a:xfrm>
                <a:off x="2754416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Display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8F5C0E-6640-154E-AB8E-EE0C08BE8C31}"/>
                  </a:ext>
                </a:extLst>
              </p:cNvPr>
              <p:cNvSpPr/>
              <p:nvPr/>
            </p:nvSpPr>
            <p:spPr>
              <a:xfrm>
                <a:off x="5034643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Update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1B756B-85BE-F841-BA66-A50C97A5A255}"/>
                  </a:ext>
                </a:extLst>
              </p:cNvPr>
              <p:cNvSpPr/>
              <p:nvPr/>
            </p:nvSpPr>
            <p:spPr>
              <a:xfrm>
                <a:off x="7349508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Delete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CA7341-3304-B449-BFCF-42C6A3E17E79}"/>
                  </a:ext>
                </a:extLst>
              </p:cNvPr>
              <p:cNvSpPr/>
              <p:nvPr/>
            </p:nvSpPr>
            <p:spPr>
              <a:xfrm>
                <a:off x="9635838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Delete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A586D87-C054-274B-9A66-FF8ECCA6BD90}"/>
                  </a:ext>
                </a:extLst>
              </p:cNvPr>
              <p:cNvSpPr/>
              <p:nvPr/>
            </p:nvSpPr>
            <p:spPr>
              <a:xfrm>
                <a:off x="5275119" y="5447358"/>
                <a:ext cx="1676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END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65FDC65-85A0-8642-864A-A6AA3FB5A08C}"/>
                  </a:ext>
                </a:extLst>
              </p:cNvPr>
              <p:cNvGrpSpPr/>
              <p:nvPr/>
            </p:nvGrpSpPr>
            <p:grpSpPr>
              <a:xfrm>
                <a:off x="1518227" y="3770743"/>
                <a:ext cx="9178968" cy="514753"/>
                <a:chOff x="1518227" y="3770743"/>
                <a:chExt cx="9178968" cy="514753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9DC860B-4533-6A42-89BC-89423E40ACEE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6096000" y="3770743"/>
                  <a:ext cx="0" cy="5147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7360597-1956-AB44-AD9C-F8F5FF675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8227" y="4028119"/>
                  <a:ext cx="9178968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FD55100-76EE-3642-B574-38BE3A75CF93}"/>
                    </a:ext>
                  </a:extLst>
                </p:cNvPr>
                <p:cNvCxnSpPr>
                  <a:cxnSpLocks/>
                  <a:endCxn id="9" idx="0"/>
                </p:cNvCxnSpPr>
                <p:nvPr/>
              </p:nvCxnSpPr>
              <p:spPr>
                <a:xfrm>
                  <a:off x="1518227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D4362D7-4B93-2847-ABFC-A7929F4932E9}"/>
                    </a:ext>
                  </a:extLst>
                </p:cNvPr>
                <p:cNvCxnSpPr/>
                <p:nvPr/>
              </p:nvCxnSpPr>
              <p:spPr>
                <a:xfrm>
                  <a:off x="10697195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B2B91E7-FB3D-C843-95A6-E5683270B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6496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0203D21-50BF-5246-B70E-5996699EC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4632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93CF45F-2D1C-E74C-86DD-ECCE259FCA6C}"/>
                  </a:ext>
                </a:extLst>
              </p:cNvPr>
              <p:cNvGrpSpPr/>
              <p:nvPr/>
            </p:nvGrpSpPr>
            <p:grpSpPr>
              <a:xfrm>
                <a:off x="1503940" y="4889070"/>
                <a:ext cx="9178968" cy="558288"/>
                <a:chOff x="1518227" y="4017533"/>
                <a:chExt cx="9178968" cy="55828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DD1B0E9-F8DB-9043-A83E-347CAFF30D1A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>
                  <a:off x="6110287" y="4017533"/>
                  <a:ext cx="0" cy="5582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AAA4D8E-E987-4B44-ACE3-DF2DD9F1B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8227" y="4285302"/>
                  <a:ext cx="917896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DCB4AA2-3D8E-AC4D-B896-374C18D8FA09}"/>
                    </a:ext>
                  </a:extLst>
                </p:cNvPr>
                <p:cNvCxnSpPr/>
                <p:nvPr/>
              </p:nvCxnSpPr>
              <p:spPr>
                <a:xfrm>
                  <a:off x="1518227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4B5BBD7-C26D-994A-979B-439D222D531C}"/>
                    </a:ext>
                  </a:extLst>
                </p:cNvPr>
                <p:cNvCxnSpPr/>
                <p:nvPr/>
              </p:nvCxnSpPr>
              <p:spPr>
                <a:xfrm>
                  <a:off x="10697195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F535FB5-03A7-6847-97E8-C3B3817EE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6496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ECCA018-3A7E-5545-82C0-EB61D0D4A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4632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8358063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1228</Words>
  <Application>Microsoft Macintosh PowerPoint</Application>
  <PresentationFormat>On-screen Show (16:9)</PresentationFormat>
  <Paragraphs>229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Abel</vt:lpstr>
      <vt:lpstr>Libre Baskerville</vt:lpstr>
      <vt:lpstr>Roboto Light</vt:lpstr>
      <vt:lpstr>Proxima Nova</vt:lpstr>
      <vt:lpstr>Arial</vt:lpstr>
      <vt:lpstr>Roboto</vt:lpstr>
      <vt:lpstr>Merriweather</vt:lpstr>
      <vt:lpstr>Roboto Condensed Light</vt:lpstr>
      <vt:lpstr>DM Sans</vt:lpstr>
      <vt:lpstr>Proxima Nova Semibold</vt:lpstr>
      <vt:lpstr>Generation of '27 by Slidesgo</vt:lpstr>
      <vt:lpstr>Slidesgo Final Pages</vt:lpstr>
      <vt:lpstr>Library Books Management System</vt:lpstr>
      <vt:lpstr>Problem Statement</vt:lpstr>
      <vt:lpstr>Waterfall Model </vt:lpstr>
      <vt:lpstr>About Generation of ‘27</vt:lpstr>
      <vt:lpstr>PowerPoint Presentation</vt:lpstr>
      <vt:lpstr>PowerPoint Presentation</vt:lpstr>
      <vt:lpstr>Objectives</vt:lpstr>
      <vt:lpstr>Scope</vt:lpstr>
      <vt:lpstr>PowerPoint Presentation</vt:lpstr>
      <vt:lpstr>Methodology</vt:lpstr>
      <vt:lpstr>“This is a quote, words full of wisdom that someone important said and can make the reader get inspired.”</vt:lpstr>
      <vt:lpstr>Study Objectives</vt:lpstr>
      <vt:lpstr>Introduction</vt:lpstr>
      <vt:lpstr>This Is a Map</vt:lpstr>
      <vt:lpstr>Literature Review</vt:lpstr>
      <vt:lpstr>Bibliographic References</vt:lpstr>
      <vt:lpstr>Secondary Objectives</vt:lpstr>
      <vt:lpstr>Awesome Words</vt:lpstr>
      <vt:lpstr>Your Work</vt:lpstr>
      <vt:lpstr>A Picture Is Worth a Thousand Words</vt:lpstr>
      <vt:lpstr>Schedule</vt:lpstr>
      <vt:lpstr>1,927</vt:lpstr>
      <vt:lpstr>Table</vt:lpstr>
      <vt:lpstr>Timeline</vt:lpstr>
      <vt:lpstr> </vt:lpstr>
      <vt:lpstr>Important Percentages</vt:lpstr>
      <vt:lpstr>Methodology</vt:lpstr>
      <vt:lpstr>Results Analysis</vt:lpstr>
      <vt:lpstr>Conclusions</vt:lpstr>
      <vt:lpstr>Thanks</vt:lpstr>
      <vt:lpstr>Instructions for use (free users)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Books Management System</dc:title>
  <cp:lastModifiedBy>SANDIP SHRESTHA</cp:lastModifiedBy>
  <cp:revision>2</cp:revision>
  <dcterms:modified xsi:type="dcterms:W3CDTF">2022-02-18T18:58:36Z</dcterms:modified>
</cp:coreProperties>
</file>