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0"/>
  </p:normalViewPr>
  <p:slideViewPr>
    <p:cSldViewPr snapToGrid="0" snapToObjects="1">
      <p:cViewPr varScale="1">
        <p:scale>
          <a:sx n="90" d="100"/>
          <a:sy n="90" d="100"/>
        </p:scale>
        <p:origin x="23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8176-A937-AD49-97F4-222C8CC36458}"/>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NP" dirty="0"/>
          </a:p>
        </p:txBody>
      </p:sp>
      <p:sp>
        <p:nvSpPr>
          <p:cNvPr id="3" name="Subtitle 2">
            <a:extLst>
              <a:ext uri="{FF2B5EF4-FFF2-40B4-BE49-F238E27FC236}">
                <a16:creationId xmlns:a16="http://schemas.microsoft.com/office/drawing/2014/main" id="{74AC14B2-7A70-7E44-B48D-8E6746E1F07B}"/>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NP" dirty="0"/>
          </a:p>
        </p:txBody>
      </p:sp>
      <p:sp>
        <p:nvSpPr>
          <p:cNvPr id="4" name="Date Placeholder 3">
            <a:extLst>
              <a:ext uri="{FF2B5EF4-FFF2-40B4-BE49-F238E27FC236}">
                <a16:creationId xmlns:a16="http://schemas.microsoft.com/office/drawing/2014/main" id="{3CE9BF65-7173-ED4E-8D1C-2D7386756BBA}"/>
              </a:ext>
            </a:extLst>
          </p:cNvPr>
          <p:cNvSpPr>
            <a:spLocks noGrp="1"/>
          </p:cNvSpPr>
          <p:nvPr>
            <p:ph type="dt" sz="half" idx="10"/>
          </p:nvPr>
        </p:nvSpPr>
        <p:spPr/>
        <p:txBody>
          <a:bodyPr/>
          <a:lstStyle/>
          <a:p>
            <a:fld id="{404014F6-34A4-794D-A214-BCB6971FBF8E}" type="datetimeFigureOut">
              <a:rPr lang="en-NP" smtClean="0"/>
              <a:t>16/02/2022</a:t>
            </a:fld>
            <a:endParaRPr lang="en-NP" dirty="0"/>
          </a:p>
        </p:txBody>
      </p:sp>
      <p:sp>
        <p:nvSpPr>
          <p:cNvPr id="5" name="Footer Placeholder 4">
            <a:extLst>
              <a:ext uri="{FF2B5EF4-FFF2-40B4-BE49-F238E27FC236}">
                <a16:creationId xmlns:a16="http://schemas.microsoft.com/office/drawing/2014/main" id="{CE575907-3052-2B40-AD2F-E958D1647BC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560FB462-E5C7-B74B-AB8E-0643478DD166}"/>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341757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BCED-D142-814D-A01F-8743B5404E63}"/>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A2015C01-E4B1-E64C-9CC2-384CE9C0F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7738DDB5-F0E5-4841-9506-C7D53031756A}"/>
              </a:ext>
            </a:extLst>
          </p:cNvPr>
          <p:cNvSpPr>
            <a:spLocks noGrp="1"/>
          </p:cNvSpPr>
          <p:nvPr>
            <p:ph type="dt" sz="half" idx="10"/>
          </p:nvPr>
        </p:nvSpPr>
        <p:spPr/>
        <p:txBody>
          <a:bodyPr/>
          <a:lstStyle/>
          <a:p>
            <a:fld id="{404014F6-34A4-794D-A214-BCB6971FBF8E}" type="datetimeFigureOut">
              <a:rPr lang="en-NP" smtClean="0"/>
              <a:t>16/02/2022</a:t>
            </a:fld>
            <a:endParaRPr lang="en-NP"/>
          </a:p>
        </p:txBody>
      </p:sp>
      <p:sp>
        <p:nvSpPr>
          <p:cNvPr id="5" name="Footer Placeholder 4">
            <a:extLst>
              <a:ext uri="{FF2B5EF4-FFF2-40B4-BE49-F238E27FC236}">
                <a16:creationId xmlns:a16="http://schemas.microsoft.com/office/drawing/2014/main" id="{5EF00103-F394-9447-B532-6BF4ECD064D8}"/>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17D9906-E251-8D43-885E-8DCE1D61F091}"/>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63192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8CF24A-7054-ED41-8375-FF4425F32F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8BE9D693-FA94-0343-8CC4-D645A81BAA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0AF69D56-425C-8F43-A2AF-E6D74D7A105F}"/>
              </a:ext>
            </a:extLst>
          </p:cNvPr>
          <p:cNvSpPr>
            <a:spLocks noGrp="1"/>
          </p:cNvSpPr>
          <p:nvPr>
            <p:ph type="dt" sz="half" idx="10"/>
          </p:nvPr>
        </p:nvSpPr>
        <p:spPr/>
        <p:txBody>
          <a:bodyPr/>
          <a:lstStyle/>
          <a:p>
            <a:fld id="{404014F6-34A4-794D-A214-BCB6971FBF8E}" type="datetimeFigureOut">
              <a:rPr lang="en-NP" smtClean="0"/>
              <a:t>16/02/2022</a:t>
            </a:fld>
            <a:endParaRPr lang="en-NP"/>
          </a:p>
        </p:txBody>
      </p:sp>
      <p:sp>
        <p:nvSpPr>
          <p:cNvPr id="5" name="Footer Placeholder 4">
            <a:extLst>
              <a:ext uri="{FF2B5EF4-FFF2-40B4-BE49-F238E27FC236}">
                <a16:creationId xmlns:a16="http://schemas.microsoft.com/office/drawing/2014/main" id="{E1EC9802-8DD5-E447-8530-4687FF5E575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4946412-B944-0B4C-A1C1-65B34DAB6B83}"/>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325085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9E8F-1E37-6C49-8B2B-EBAF586D17E6}"/>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NP" dirty="0"/>
          </a:p>
        </p:txBody>
      </p:sp>
      <p:sp>
        <p:nvSpPr>
          <p:cNvPr id="3" name="Content Placeholder 2">
            <a:extLst>
              <a:ext uri="{FF2B5EF4-FFF2-40B4-BE49-F238E27FC236}">
                <a16:creationId xmlns:a16="http://schemas.microsoft.com/office/drawing/2014/main" id="{7C5474A0-CE42-6842-B9BF-27F288A0C266}"/>
              </a:ext>
            </a:extLst>
          </p:cNvPr>
          <p:cNvSpPr>
            <a:spLocks noGrp="1"/>
          </p:cNvSpPr>
          <p:nvPr>
            <p:ph idx="1"/>
          </p:nvPr>
        </p:nvSpPr>
        <p:spPr/>
        <p:txBody>
          <a:bodyPr/>
          <a:lstStyle>
            <a:lvl2pPr>
              <a:defRPr>
                <a:latin typeface="Times New Roman" panose="02020603050405020304" pitchFamily="18" charset="0"/>
                <a:cs typeface="Times New Roman" panose="02020603050405020304" pitchFamily="18" charset="0"/>
              </a:defRPr>
            </a:lvl2pPr>
            <a:lvl4pPr>
              <a:defRPr>
                <a:latin typeface="Times New Roman" panose="02020603050405020304" pitchFamily="18" charset="0"/>
                <a:cs typeface="Times New Roman" panose="02020603050405020304" pitchFamily="18"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P" dirty="0"/>
          </a:p>
        </p:txBody>
      </p:sp>
      <p:sp>
        <p:nvSpPr>
          <p:cNvPr id="4" name="Date Placeholder 3">
            <a:extLst>
              <a:ext uri="{FF2B5EF4-FFF2-40B4-BE49-F238E27FC236}">
                <a16:creationId xmlns:a16="http://schemas.microsoft.com/office/drawing/2014/main" id="{2C02C4AD-FF12-DF4D-9B74-4FC88E0E295E}"/>
              </a:ext>
            </a:extLst>
          </p:cNvPr>
          <p:cNvSpPr>
            <a:spLocks noGrp="1"/>
          </p:cNvSpPr>
          <p:nvPr>
            <p:ph type="dt" sz="half" idx="10"/>
          </p:nvPr>
        </p:nvSpPr>
        <p:spPr/>
        <p:txBody>
          <a:bodyPr/>
          <a:lstStyle/>
          <a:p>
            <a:fld id="{404014F6-34A4-794D-A214-BCB6971FBF8E}" type="datetimeFigureOut">
              <a:rPr lang="en-NP" smtClean="0"/>
              <a:t>16/02/2022</a:t>
            </a:fld>
            <a:endParaRPr lang="en-NP"/>
          </a:p>
        </p:txBody>
      </p:sp>
      <p:sp>
        <p:nvSpPr>
          <p:cNvPr id="5" name="Footer Placeholder 4">
            <a:extLst>
              <a:ext uri="{FF2B5EF4-FFF2-40B4-BE49-F238E27FC236}">
                <a16:creationId xmlns:a16="http://schemas.microsoft.com/office/drawing/2014/main" id="{67030D8A-FF9F-A549-9BE6-9FED490331A8}"/>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8219E17-4E72-4C45-8AC1-559CC90685B2}"/>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208859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438D-CCD8-8C47-8E87-8CF492A2D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9C21C051-17C3-4D4C-88AB-7ECD868F4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DC23EA-603A-2747-9499-8A8FC55F3CC2}"/>
              </a:ext>
            </a:extLst>
          </p:cNvPr>
          <p:cNvSpPr>
            <a:spLocks noGrp="1"/>
          </p:cNvSpPr>
          <p:nvPr>
            <p:ph type="dt" sz="half" idx="10"/>
          </p:nvPr>
        </p:nvSpPr>
        <p:spPr/>
        <p:txBody>
          <a:bodyPr/>
          <a:lstStyle/>
          <a:p>
            <a:fld id="{404014F6-34A4-794D-A214-BCB6971FBF8E}" type="datetimeFigureOut">
              <a:rPr lang="en-NP" smtClean="0"/>
              <a:t>16/02/2022</a:t>
            </a:fld>
            <a:endParaRPr lang="en-NP"/>
          </a:p>
        </p:txBody>
      </p:sp>
      <p:sp>
        <p:nvSpPr>
          <p:cNvPr id="5" name="Footer Placeholder 4">
            <a:extLst>
              <a:ext uri="{FF2B5EF4-FFF2-40B4-BE49-F238E27FC236}">
                <a16:creationId xmlns:a16="http://schemas.microsoft.com/office/drawing/2014/main" id="{D48DE75D-4B1F-AF4D-B682-DE85D080750A}"/>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5BFB2347-0886-F44A-A2A9-8B2951876EDB}"/>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161884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5B27-AD17-9C48-B643-C8A54992BE1C}"/>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B6A40967-BD0F-4B41-A7F1-4A96430002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CD773548-F413-4244-BE98-8C5DF311DC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86763782-AEC5-E849-916F-B428E8C9910E}"/>
              </a:ext>
            </a:extLst>
          </p:cNvPr>
          <p:cNvSpPr>
            <a:spLocks noGrp="1"/>
          </p:cNvSpPr>
          <p:nvPr>
            <p:ph type="dt" sz="half" idx="10"/>
          </p:nvPr>
        </p:nvSpPr>
        <p:spPr/>
        <p:txBody>
          <a:bodyPr/>
          <a:lstStyle/>
          <a:p>
            <a:fld id="{404014F6-34A4-794D-A214-BCB6971FBF8E}" type="datetimeFigureOut">
              <a:rPr lang="en-NP" smtClean="0"/>
              <a:t>16/02/2022</a:t>
            </a:fld>
            <a:endParaRPr lang="en-NP"/>
          </a:p>
        </p:txBody>
      </p:sp>
      <p:sp>
        <p:nvSpPr>
          <p:cNvPr id="6" name="Footer Placeholder 5">
            <a:extLst>
              <a:ext uri="{FF2B5EF4-FFF2-40B4-BE49-F238E27FC236}">
                <a16:creationId xmlns:a16="http://schemas.microsoft.com/office/drawing/2014/main" id="{F173A854-8F60-3040-9BA0-2857A5A55BF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B17F2826-7740-5B44-9445-7521CECDBAB1}"/>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138795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9EEC-E655-9A4A-96CE-F419A8BA882B}"/>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80FD88CE-EE95-1249-9EC9-AD7EF88AB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9D999-364A-4C48-AE61-EC3752AA1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3DD73574-501F-BC43-B5F2-D5E6AB58B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F68CD-18F5-AF44-A43A-0756916D6A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F3AF388B-4317-F34F-9431-2CB343814B99}"/>
              </a:ext>
            </a:extLst>
          </p:cNvPr>
          <p:cNvSpPr>
            <a:spLocks noGrp="1"/>
          </p:cNvSpPr>
          <p:nvPr>
            <p:ph type="dt" sz="half" idx="10"/>
          </p:nvPr>
        </p:nvSpPr>
        <p:spPr/>
        <p:txBody>
          <a:bodyPr/>
          <a:lstStyle/>
          <a:p>
            <a:fld id="{404014F6-34A4-794D-A214-BCB6971FBF8E}" type="datetimeFigureOut">
              <a:rPr lang="en-NP" smtClean="0"/>
              <a:t>16/02/2022</a:t>
            </a:fld>
            <a:endParaRPr lang="en-NP"/>
          </a:p>
        </p:txBody>
      </p:sp>
      <p:sp>
        <p:nvSpPr>
          <p:cNvPr id="8" name="Footer Placeholder 7">
            <a:extLst>
              <a:ext uri="{FF2B5EF4-FFF2-40B4-BE49-F238E27FC236}">
                <a16:creationId xmlns:a16="http://schemas.microsoft.com/office/drawing/2014/main" id="{C648D4F2-694C-0341-8144-17BFFBABDC1F}"/>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D0C957C8-5043-D84B-8E28-4C696B5BBAF0}"/>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166513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6286-B42B-744E-B853-D0636908B456}"/>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875984C8-3594-B14D-9401-5E3F4E031548}"/>
              </a:ext>
            </a:extLst>
          </p:cNvPr>
          <p:cNvSpPr>
            <a:spLocks noGrp="1"/>
          </p:cNvSpPr>
          <p:nvPr>
            <p:ph type="dt" sz="half" idx="10"/>
          </p:nvPr>
        </p:nvSpPr>
        <p:spPr/>
        <p:txBody>
          <a:bodyPr/>
          <a:lstStyle/>
          <a:p>
            <a:fld id="{404014F6-34A4-794D-A214-BCB6971FBF8E}" type="datetimeFigureOut">
              <a:rPr lang="en-NP" smtClean="0"/>
              <a:t>16/02/2022</a:t>
            </a:fld>
            <a:endParaRPr lang="en-NP"/>
          </a:p>
        </p:txBody>
      </p:sp>
      <p:sp>
        <p:nvSpPr>
          <p:cNvPr id="4" name="Footer Placeholder 3">
            <a:extLst>
              <a:ext uri="{FF2B5EF4-FFF2-40B4-BE49-F238E27FC236}">
                <a16:creationId xmlns:a16="http://schemas.microsoft.com/office/drawing/2014/main" id="{2A197C69-768F-EA4A-9C6A-56A1EF160F3A}"/>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88F37F0A-4ADF-0144-AF2D-8A493DA8DCF8}"/>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136852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0DFDB-D4F2-4543-AF84-7C1A36F69FEA}"/>
              </a:ext>
            </a:extLst>
          </p:cNvPr>
          <p:cNvSpPr>
            <a:spLocks noGrp="1"/>
          </p:cNvSpPr>
          <p:nvPr>
            <p:ph type="dt" sz="half" idx="10"/>
          </p:nvPr>
        </p:nvSpPr>
        <p:spPr/>
        <p:txBody>
          <a:bodyPr/>
          <a:lstStyle/>
          <a:p>
            <a:fld id="{404014F6-34A4-794D-A214-BCB6971FBF8E}" type="datetimeFigureOut">
              <a:rPr lang="en-NP" smtClean="0"/>
              <a:t>16/02/2022</a:t>
            </a:fld>
            <a:endParaRPr lang="en-NP"/>
          </a:p>
        </p:txBody>
      </p:sp>
      <p:sp>
        <p:nvSpPr>
          <p:cNvPr id="3" name="Footer Placeholder 2">
            <a:extLst>
              <a:ext uri="{FF2B5EF4-FFF2-40B4-BE49-F238E27FC236}">
                <a16:creationId xmlns:a16="http://schemas.microsoft.com/office/drawing/2014/main" id="{63E568D1-1043-374C-838B-1993DEBCCFC3}"/>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DB30AE19-BF0C-154E-9D44-C681C316FF5C}"/>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61532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029D-E0CF-6B43-8B99-9EC976B50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7318E9C1-6A5B-FA49-8B5B-C35325B60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7F5CB5D0-2EFE-5144-BB73-A59859AB5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F04951-EFEF-D44A-A1D0-F00620E2FA0D}"/>
              </a:ext>
            </a:extLst>
          </p:cNvPr>
          <p:cNvSpPr>
            <a:spLocks noGrp="1"/>
          </p:cNvSpPr>
          <p:nvPr>
            <p:ph type="dt" sz="half" idx="10"/>
          </p:nvPr>
        </p:nvSpPr>
        <p:spPr/>
        <p:txBody>
          <a:bodyPr/>
          <a:lstStyle/>
          <a:p>
            <a:fld id="{404014F6-34A4-794D-A214-BCB6971FBF8E}" type="datetimeFigureOut">
              <a:rPr lang="en-NP" smtClean="0"/>
              <a:t>16/02/2022</a:t>
            </a:fld>
            <a:endParaRPr lang="en-NP"/>
          </a:p>
        </p:txBody>
      </p:sp>
      <p:sp>
        <p:nvSpPr>
          <p:cNvPr id="6" name="Footer Placeholder 5">
            <a:extLst>
              <a:ext uri="{FF2B5EF4-FFF2-40B4-BE49-F238E27FC236}">
                <a16:creationId xmlns:a16="http://schemas.microsoft.com/office/drawing/2014/main" id="{244C7A8E-8ED3-524A-A234-A63CF825C947}"/>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A24BD840-F858-CD47-84C4-1F8A0634DAA3}"/>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306558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B9D5-0E7D-A042-82FA-01A848B70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E3A25E83-A1CE-844F-A707-4C212D961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8EF6DF02-BB31-404B-8B70-AC0479E10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0DB8B-99A3-ED4A-97CC-B051582A8D0A}"/>
              </a:ext>
            </a:extLst>
          </p:cNvPr>
          <p:cNvSpPr>
            <a:spLocks noGrp="1"/>
          </p:cNvSpPr>
          <p:nvPr>
            <p:ph type="dt" sz="half" idx="10"/>
          </p:nvPr>
        </p:nvSpPr>
        <p:spPr/>
        <p:txBody>
          <a:bodyPr/>
          <a:lstStyle/>
          <a:p>
            <a:fld id="{404014F6-34A4-794D-A214-BCB6971FBF8E}" type="datetimeFigureOut">
              <a:rPr lang="en-NP" smtClean="0"/>
              <a:t>16/02/2022</a:t>
            </a:fld>
            <a:endParaRPr lang="en-NP"/>
          </a:p>
        </p:txBody>
      </p:sp>
      <p:sp>
        <p:nvSpPr>
          <p:cNvPr id="6" name="Footer Placeholder 5">
            <a:extLst>
              <a:ext uri="{FF2B5EF4-FFF2-40B4-BE49-F238E27FC236}">
                <a16:creationId xmlns:a16="http://schemas.microsoft.com/office/drawing/2014/main" id="{30B45700-C387-BE4A-8318-C8AB7920BD94}"/>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0D397CF8-F3C6-B34A-AA54-B8EA13BB6424}"/>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235033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7A12D-C74B-6549-BB0F-7EC19EF15297}"/>
              </a:ext>
            </a:extLst>
          </p:cNvPr>
          <p:cNvSpPr>
            <a:spLocks noGrp="1"/>
          </p:cNvSpPr>
          <p:nvPr>
            <p:ph type="title"/>
          </p:nvPr>
        </p:nvSpPr>
        <p:spPr>
          <a:xfrm>
            <a:off x="705998" y="136525"/>
            <a:ext cx="10515600" cy="1325563"/>
          </a:xfrm>
          <a:prstGeom prst="rect">
            <a:avLst/>
          </a:prstGeom>
        </p:spPr>
        <p:txBody>
          <a:bodyPr vert="horz" lIns="91440" tIns="45720" rIns="91440" bIns="45720" rtlCol="0" anchor="ctr">
            <a:normAutofit/>
          </a:bodyPr>
          <a:lstStyle/>
          <a:p>
            <a:r>
              <a:rPr lang="en-US" dirty="0"/>
              <a:t>Click to edit Master title style</a:t>
            </a:r>
            <a:endParaRPr lang="en-NP" dirty="0"/>
          </a:p>
        </p:txBody>
      </p:sp>
      <p:sp>
        <p:nvSpPr>
          <p:cNvPr id="3" name="Text Placeholder 2">
            <a:extLst>
              <a:ext uri="{FF2B5EF4-FFF2-40B4-BE49-F238E27FC236}">
                <a16:creationId xmlns:a16="http://schemas.microsoft.com/office/drawing/2014/main" id="{545BBB83-2FED-7E4D-9D19-3184DBF08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P" dirty="0"/>
          </a:p>
        </p:txBody>
      </p:sp>
      <p:sp>
        <p:nvSpPr>
          <p:cNvPr id="4" name="Date Placeholder 3">
            <a:extLst>
              <a:ext uri="{FF2B5EF4-FFF2-40B4-BE49-F238E27FC236}">
                <a16:creationId xmlns:a16="http://schemas.microsoft.com/office/drawing/2014/main" id="{83D26F66-94D0-5343-AE10-B22D5650B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014F6-34A4-794D-A214-BCB6971FBF8E}" type="datetimeFigureOut">
              <a:rPr lang="en-NP" smtClean="0"/>
              <a:t>16/02/2022</a:t>
            </a:fld>
            <a:endParaRPr lang="en-NP" dirty="0"/>
          </a:p>
        </p:txBody>
      </p:sp>
      <p:sp>
        <p:nvSpPr>
          <p:cNvPr id="5" name="Footer Placeholder 4">
            <a:extLst>
              <a:ext uri="{FF2B5EF4-FFF2-40B4-BE49-F238E27FC236}">
                <a16:creationId xmlns:a16="http://schemas.microsoft.com/office/drawing/2014/main" id="{F3B47BDD-F763-2D40-A87D-5DDCD6EF4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NP" dirty="0"/>
          </a:p>
        </p:txBody>
      </p:sp>
      <p:sp>
        <p:nvSpPr>
          <p:cNvPr id="6" name="Slide Number Placeholder 5">
            <a:extLst>
              <a:ext uri="{FF2B5EF4-FFF2-40B4-BE49-F238E27FC236}">
                <a16:creationId xmlns:a16="http://schemas.microsoft.com/office/drawing/2014/main" id="{6355A3C3-132C-EC42-A7E5-BB2CA2AA5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6DC9C-936C-934E-8A7C-CAAC97E4BBB2}" type="slidenum">
              <a:rPr lang="en-NP" smtClean="0"/>
              <a:t>‹#›</a:t>
            </a:fld>
            <a:endParaRPr lang="en-NP" dirty="0"/>
          </a:p>
        </p:txBody>
      </p:sp>
    </p:spTree>
    <p:extLst>
      <p:ext uri="{BB962C8B-B14F-4D97-AF65-F5344CB8AC3E}">
        <p14:creationId xmlns:p14="http://schemas.microsoft.com/office/powerpoint/2010/main" val="21334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C35E-D5EE-7449-B8CF-D080D888FE9E}"/>
              </a:ext>
            </a:extLst>
          </p:cNvPr>
          <p:cNvSpPr>
            <a:spLocks noGrp="1"/>
          </p:cNvSpPr>
          <p:nvPr>
            <p:ph type="ctrTitle"/>
          </p:nvPr>
        </p:nvSpPr>
        <p:spPr>
          <a:xfrm>
            <a:off x="1524000" y="2403231"/>
            <a:ext cx="9144000" cy="1106732"/>
          </a:xfrm>
        </p:spPr>
        <p:txBody>
          <a:bodyPr/>
          <a:lstStyle/>
          <a:p>
            <a:r>
              <a:rPr lang="en-NP" dirty="0"/>
              <a:t>Intro</a:t>
            </a:r>
          </a:p>
        </p:txBody>
      </p:sp>
      <p:sp>
        <p:nvSpPr>
          <p:cNvPr id="3" name="Subtitle 2">
            <a:extLst>
              <a:ext uri="{FF2B5EF4-FFF2-40B4-BE49-F238E27FC236}">
                <a16:creationId xmlns:a16="http://schemas.microsoft.com/office/drawing/2014/main" id="{C3062648-12F8-DC4F-AED6-F6B62676A4E4}"/>
              </a:ext>
            </a:extLst>
          </p:cNvPr>
          <p:cNvSpPr>
            <a:spLocks noGrp="1"/>
          </p:cNvSpPr>
          <p:nvPr>
            <p:ph type="subTitle" idx="1"/>
          </p:nvPr>
        </p:nvSpPr>
        <p:spPr/>
        <p:txBody>
          <a:bodyPr/>
          <a:lstStyle/>
          <a:p>
            <a:endParaRPr lang="en-NP" dirty="0"/>
          </a:p>
        </p:txBody>
      </p:sp>
    </p:spTree>
    <p:extLst>
      <p:ext uri="{BB962C8B-B14F-4D97-AF65-F5344CB8AC3E}">
        <p14:creationId xmlns:p14="http://schemas.microsoft.com/office/powerpoint/2010/main" val="297742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668D-5BDA-A64A-8962-C5422907AEB7}"/>
              </a:ext>
            </a:extLst>
          </p:cNvPr>
          <p:cNvSpPr>
            <a:spLocks noGrp="1"/>
          </p:cNvSpPr>
          <p:nvPr>
            <p:ph type="title"/>
          </p:nvPr>
        </p:nvSpPr>
        <p:spPr/>
        <p:txBody>
          <a:bodyPr/>
          <a:lstStyle/>
          <a:p>
            <a:r>
              <a:rPr lang="en-NP" dirty="0"/>
              <a:t>Problem Statement</a:t>
            </a:r>
          </a:p>
        </p:txBody>
      </p:sp>
      <p:sp>
        <p:nvSpPr>
          <p:cNvPr id="3" name="Content Placeholder 2">
            <a:extLst>
              <a:ext uri="{FF2B5EF4-FFF2-40B4-BE49-F238E27FC236}">
                <a16:creationId xmlns:a16="http://schemas.microsoft.com/office/drawing/2014/main" id="{BF2AAECA-D497-8B41-9970-7C6FE30EECD0}"/>
              </a:ext>
            </a:extLst>
          </p:cNvPr>
          <p:cNvSpPr>
            <a:spLocks noGrp="1"/>
          </p:cNvSpPr>
          <p:nvPr>
            <p:ph idx="1"/>
          </p:nvPr>
        </p:nvSpPr>
        <p:spPr/>
        <p:txBody>
          <a:bodyPr>
            <a:normAutofit fontScale="85000" lnSpcReduction="10000"/>
          </a:bodyPr>
          <a:lstStyle/>
          <a:p>
            <a:r>
              <a:rPr lang="en-US" dirty="0"/>
              <a:t>A Library books management system has to be developed for automating the Library Management System. Our software provides following facilities: -</a:t>
            </a:r>
            <a:endParaRPr lang="en-NP" dirty="0"/>
          </a:p>
          <a:p>
            <a:r>
              <a:rPr lang="en-US" dirty="0"/>
              <a:t> </a:t>
            </a:r>
            <a:endParaRPr lang="en-NP" dirty="0"/>
          </a:p>
          <a:p>
            <a:pPr lvl="0"/>
            <a:r>
              <a:rPr lang="en-US" b="1" dirty="0"/>
              <a:t>LOGIN: </a:t>
            </a:r>
            <a:r>
              <a:rPr lang="en-US" dirty="0"/>
              <a:t>Only the user with specified login id and password can get access to the system. This provides security from unauthorized access. It keeps the data safely.</a:t>
            </a:r>
            <a:endParaRPr lang="en-NP" dirty="0"/>
          </a:p>
          <a:p>
            <a:pPr lvl="0"/>
            <a:r>
              <a:rPr lang="en-US" b="1" dirty="0"/>
              <a:t>INSERT RECORD:</a:t>
            </a:r>
            <a:r>
              <a:rPr lang="en-US" dirty="0"/>
              <a:t> A librarian should be able to insert the record of the books. To insert the record the librarian should note the Name of the students, Student ID, Book Id etc. It helps to reduce the misplacing of books. It helps to make the work of the librarian can run the library easily and effectively.</a:t>
            </a:r>
            <a:endParaRPr lang="en-NP" dirty="0"/>
          </a:p>
          <a:p>
            <a:pPr lvl="0"/>
            <a:r>
              <a:rPr lang="en-US" b="1" dirty="0"/>
              <a:t>DISPLAY RECORD: </a:t>
            </a:r>
            <a:r>
              <a:rPr lang="en-US" dirty="0"/>
              <a:t>It helps to display the record of the books. It provides the details of issued books which include: Name of the student, Name of the books, Student Id, Book Id, Date of Submission, Fines etc.</a:t>
            </a:r>
            <a:endParaRPr lang="en-NP" dirty="0"/>
          </a:p>
          <a:p>
            <a:endParaRPr lang="en-NP" dirty="0"/>
          </a:p>
          <a:p>
            <a:endParaRPr lang="en-NP" dirty="0"/>
          </a:p>
        </p:txBody>
      </p:sp>
    </p:spTree>
    <p:extLst>
      <p:ext uri="{BB962C8B-B14F-4D97-AF65-F5344CB8AC3E}">
        <p14:creationId xmlns:p14="http://schemas.microsoft.com/office/powerpoint/2010/main" val="414385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7F99-9CB0-3643-A7DD-522F358EFFED}"/>
              </a:ext>
            </a:extLst>
          </p:cNvPr>
          <p:cNvSpPr>
            <a:spLocks noGrp="1"/>
          </p:cNvSpPr>
          <p:nvPr>
            <p:ph type="title"/>
          </p:nvPr>
        </p:nvSpPr>
        <p:spPr/>
        <p:txBody>
          <a:bodyPr/>
          <a:lstStyle/>
          <a:p>
            <a:r>
              <a:rPr lang="en-NP" dirty="0"/>
              <a:t>Objectives</a:t>
            </a:r>
            <a:br>
              <a:rPr lang="en-NP" dirty="0"/>
            </a:br>
            <a:endParaRPr lang="en-NP" dirty="0"/>
          </a:p>
        </p:txBody>
      </p:sp>
      <p:sp>
        <p:nvSpPr>
          <p:cNvPr id="3" name="Content Placeholder 2">
            <a:extLst>
              <a:ext uri="{FF2B5EF4-FFF2-40B4-BE49-F238E27FC236}">
                <a16:creationId xmlns:a16="http://schemas.microsoft.com/office/drawing/2014/main" id="{59067EFD-ED69-D74A-9812-DEFB9BD28340}"/>
              </a:ext>
            </a:extLst>
          </p:cNvPr>
          <p:cNvSpPr>
            <a:spLocks noGrp="1"/>
          </p:cNvSpPr>
          <p:nvPr>
            <p:ph idx="1"/>
          </p:nvPr>
        </p:nvSpPr>
        <p:spPr/>
        <p:txBody>
          <a:bodyPr>
            <a:normAutofit fontScale="70000" lnSpcReduction="20000"/>
          </a:bodyPr>
          <a:lstStyle/>
          <a:p>
            <a:r>
              <a:rPr lang="en-US" dirty="0"/>
              <a:t>The main objectives behind the development of this project are as follows:</a:t>
            </a:r>
            <a:endParaRPr lang="en-NP" dirty="0"/>
          </a:p>
          <a:p>
            <a:pPr lvl="0"/>
            <a:r>
              <a:rPr lang="en-US" dirty="0"/>
              <a:t>To utilize the information of Books.</a:t>
            </a:r>
            <a:endParaRPr lang="en-NP" dirty="0"/>
          </a:p>
          <a:p>
            <a:pPr lvl="0"/>
            <a:r>
              <a:rPr lang="en-US" dirty="0"/>
              <a:t>To store and retrieve books items.</a:t>
            </a:r>
            <a:endParaRPr lang="en-NP" dirty="0"/>
          </a:p>
          <a:p>
            <a:pPr lvl="0"/>
            <a:r>
              <a:rPr lang="en-US" dirty="0"/>
              <a:t>To manage records of students who.</a:t>
            </a:r>
            <a:endParaRPr lang="en-NP" dirty="0"/>
          </a:p>
          <a:p>
            <a:pPr lvl="0"/>
            <a:r>
              <a:rPr lang="en-US" dirty="0"/>
              <a:t>To sore and access item in books stocks.</a:t>
            </a:r>
            <a:endParaRPr lang="en-NP" dirty="0"/>
          </a:p>
          <a:p>
            <a:pPr lvl="0"/>
            <a:r>
              <a:rPr lang="en-US" dirty="0"/>
              <a:t>To manage the particular records of student.</a:t>
            </a:r>
            <a:endParaRPr lang="en-NP" dirty="0"/>
          </a:p>
          <a:p>
            <a:pPr lvl="0"/>
            <a:r>
              <a:rPr lang="en-US" dirty="0"/>
              <a:t>To generate the report of books.</a:t>
            </a:r>
            <a:endParaRPr lang="en-NP" dirty="0"/>
          </a:p>
          <a:p>
            <a:pPr lvl="0"/>
            <a:r>
              <a:rPr lang="en-US" dirty="0"/>
              <a:t>To provide the details of issue books.</a:t>
            </a:r>
            <a:endParaRPr lang="en-NP" dirty="0"/>
          </a:p>
          <a:p>
            <a:pPr lvl="0"/>
            <a:r>
              <a:rPr lang="en-US" dirty="0"/>
              <a:t>To provide the details of issue books.</a:t>
            </a:r>
            <a:endParaRPr lang="en-NP" dirty="0"/>
          </a:p>
          <a:p>
            <a:r>
              <a:rPr lang="en-US" dirty="0"/>
              <a:t> </a:t>
            </a:r>
            <a:endParaRPr lang="en-NP" dirty="0"/>
          </a:p>
          <a:p>
            <a:r>
              <a:rPr lang="en-US" dirty="0"/>
              <a:t>Thus, there are a number of objectives behind developing the “LIBRARY BOOKS MANAGEMENT SYSTEM” and it reduces a lot of manuals working of the department. [1]</a:t>
            </a:r>
            <a:endParaRPr lang="en-NP" dirty="0"/>
          </a:p>
          <a:p>
            <a:endParaRPr lang="en-NP" dirty="0"/>
          </a:p>
          <a:p>
            <a:endParaRPr lang="en-NP" dirty="0"/>
          </a:p>
        </p:txBody>
      </p:sp>
    </p:spTree>
    <p:extLst>
      <p:ext uri="{BB962C8B-B14F-4D97-AF65-F5344CB8AC3E}">
        <p14:creationId xmlns:p14="http://schemas.microsoft.com/office/powerpoint/2010/main" val="396049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FEE9-7B08-BF42-B872-585B3617A836}"/>
              </a:ext>
            </a:extLst>
          </p:cNvPr>
          <p:cNvSpPr>
            <a:spLocks noGrp="1"/>
          </p:cNvSpPr>
          <p:nvPr>
            <p:ph type="title"/>
          </p:nvPr>
        </p:nvSpPr>
        <p:spPr/>
        <p:txBody>
          <a:bodyPr/>
          <a:lstStyle/>
          <a:p>
            <a:r>
              <a:rPr lang="en-NP" dirty="0"/>
              <a:t>Scope</a:t>
            </a:r>
          </a:p>
        </p:txBody>
      </p:sp>
      <p:sp>
        <p:nvSpPr>
          <p:cNvPr id="3" name="Content Placeholder 2">
            <a:extLst>
              <a:ext uri="{FF2B5EF4-FFF2-40B4-BE49-F238E27FC236}">
                <a16:creationId xmlns:a16="http://schemas.microsoft.com/office/drawing/2014/main" id="{E3448BEA-31C1-7C45-896E-1C57417F277B}"/>
              </a:ext>
            </a:extLst>
          </p:cNvPr>
          <p:cNvSpPr>
            <a:spLocks noGrp="1"/>
          </p:cNvSpPr>
          <p:nvPr>
            <p:ph idx="1"/>
          </p:nvPr>
        </p:nvSpPr>
        <p:spPr/>
        <p:txBody>
          <a:bodyPr>
            <a:normAutofit fontScale="85000" lnSpcReduction="10000"/>
          </a:bodyPr>
          <a:lstStyle/>
          <a:p>
            <a:endParaRPr lang="en-NP" dirty="0"/>
          </a:p>
          <a:p>
            <a:pPr marL="0" indent="0">
              <a:buNone/>
            </a:pPr>
            <a:r>
              <a:rPr lang="en-US" dirty="0"/>
              <a:t> </a:t>
            </a:r>
            <a:endParaRPr lang="en-NP" dirty="0"/>
          </a:p>
          <a:p>
            <a:pPr marL="0" indent="0">
              <a:buNone/>
            </a:pPr>
            <a:r>
              <a:rPr lang="en-US" dirty="0"/>
              <a:t>The scope of this project is as follows:</a:t>
            </a:r>
            <a:endParaRPr lang="en-NP" dirty="0"/>
          </a:p>
          <a:p>
            <a:r>
              <a:rPr lang="en-US" dirty="0"/>
              <a:t> </a:t>
            </a:r>
            <a:endParaRPr lang="en-NP" dirty="0"/>
          </a:p>
          <a:p>
            <a:pPr lvl="0"/>
            <a:r>
              <a:rPr lang="en-US" dirty="0"/>
              <a:t>To assist the staff in capturing the effort spent on their respective working areas.</a:t>
            </a:r>
            <a:endParaRPr lang="en-NP" dirty="0"/>
          </a:p>
          <a:p>
            <a:pPr lvl="0"/>
            <a:r>
              <a:rPr lang="en-US" dirty="0"/>
              <a:t>To utilize resources in an efficient manner by increasing their productivity through automation.</a:t>
            </a:r>
            <a:endParaRPr lang="en-NP" dirty="0"/>
          </a:p>
          <a:p>
            <a:pPr lvl="0"/>
            <a:r>
              <a:rPr lang="en-US" dirty="0"/>
              <a:t>The system generates types of information that can be used for various purposes.</a:t>
            </a:r>
            <a:endParaRPr lang="en-NP" dirty="0"/>
          </a:p>
          <a:p>
            <a:r>
              <a:rPr lang="en-US" dirty="0"/>
              <a:t> </a:t>
            </a:r>
            <a:endParaRPr lang="en-NP" dirty="0"/>
          </a:p>
          <a:p>
            <a:r>
              <a:rPr lang="en-US" dirty="0"/>
              <a:t>Thus, there are information scopes behind developing the “LIBRARY BOOKS MANAGEMENT SYSTEM” and it reduces a lot of burden of the entry.</a:t>
            </a:r>
            <a:endParaRPr lang="en-NP" dirty="0"/>
          </a:p>
          <a:p>
            <a:endParaRPr lang="en-NP" dirty="0"/>
          </a:p>
          <a:p>
            <a:endParaRPr lang="en-NP" dirty="0"/>
          </a:p>
        </p:txBody>
      </p:sp>
    </p:spTree>
    <p:extLst>
      <p:ext uri="{BB962C8B-B14F-4D97-AF65-F5344CB8AC3E}">
        <p14:creationId xmlns:p14="http://schemas.microsoft.com/office/powerpoint/2010/main" val="406618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2CE1-8061-F849-8AC8-7F35AC63EFBD}"/>
              </a:ext>
            </a:extLst>
          </p:cNvPr>
          <p:cNvSpPr>
            <a:spLocks noGrp="1"/>
          </p:cNvSpPr>
          <p:nvPr>
            <p:ph type="title"/>
          </p:nvPr>
        </p:nvSpPr>
        <p:spPr/>
        <p:txBody>
          <a:bodyPr/>
          <a:lstStyle/>
          <a:p>
            <a:r>
              <a:rPr lang="en-NP" dirty="0"/>
              <a:t>System Flow</a:t>
            </a:r>
          </a:p>
        </p:txBody>
      </p:sp>
      <p:sp>
        <p:nvSpPr>
          <p:cNvPr id="3" name="Content Placeholder 2">
            <a:extLst>
              <a:ext uri="{FF2B5EF4-FFF2-40B4-BE49-F238E27FC236}">
                <a16:creationId xmlns:a16="http://schemas.microsoft.com/office/drawing/2014/main" id="{AB789DEF-9DA1-E746-8A2B-379559204FC7}"/>
              </a:ext>
            </a:extLst>
          </p:cNvPr>
          <p:cNvSpPr>
            <a:spLocks noGrp="1"/>
          </p:cNvSpPr>
          <p:nvPr>
            <p:ph idx="1"/>
          </p:nvPr>
        </p:nvSpPr>
        <p:spPr/>
        <p:txBody>
          <a:bodyPr/>
          <a:lstStyle/>
          <a:p>
            <a:endParaRPr lang="en-NP"/>
          </a:p>
        </p:txBody>
      </p:sp>
    </p:spTree>
    <p:extLst>
      <p:ext uri="{BB962C8B-B14F-4D97-AF65-F5344CB8AC3E}">
        <p14:creationId xmlns:p14="http://schemas.microsoft.com/office/powerpoint/2010/main" val="160370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4765-8431-6F46-9692-B8B5A8B17BAE}"/>
              </a:ext>
            </a:extLst>
          </p:cNvPr>
          <p:cNvSpPr>
            <a:spLocks noGrp="1"/>
          </p:cNvSpPr>
          <p:nvPr>
            <p:ph type="title"/>
          </p:nvPr>
        </p:nvSpPr>
        <p:spPr/>
        <p:txBody>
          <a:bodyPr/>
          <a:lstStyle/>
          <a:p>
            <a:r>
              <a:rPr lang="en-NP" dirty="0"/>
              <a:t>Water Fall Model</a:t>
            </a:r>
          </a:p>
        </p:txBody>
      </p:sp>
      <p:sp>
        <p:nvSpPr>
          <p:cNvPr id="3" name="Content Placeholder 2">
            <a:extLst>
              <a:ext uri="{FF2B5EF4-FFF2-40B4-BE49-F238E27FC236}">
                <a16:creationId xmlns:a16="http://schemas.microsoft.com/office/drawing/2014/main" id="{579E4383-C1D1-F446-8BA1-FF7628472BD7}"/>
              </a:ext>
            </a:extLst>
          </p:cNvPr>
          <p:cNvSpPr>
            <a:spLocks noGrp="1"/>
          </p:cNvSpPr>
          <p:nvPr>
            <p:ph idx="1"/>
          </p:nvPr>
        </p:nvSpPr>
        <p:spPr/>
        <p:txBody>
          <a:bodyPr>
            <a:normAutofit/>
          </a:bodyPr>
          <a:lstStyle/>
          <a:p>
            <a:r>
              <a:rPr lang="en-US" dirty="0"/>
              <a:t>The waterfall model is a classical model used in system development life cycle to create a system with linear and sequential approach. It is termed as waterfall because the model develops systematically from one phase to another in a downward fashion. This model is divided into different phase and the output of one phase is used as the input of the next phase starts and there is no overlapping of the phase. [2]</a:t>
            </a:r>
            <a:endParaRPr lang="en-NP" dirty="0"/>
          </a:p>
          <a:p>
            <a:r>
              <a:rPr lang="en-US" dirty="0"/>
              <a:t>The sequential phases described in the Waterfall model are:</a:t>
            </a:r>
            <a:endParaRPr lang="en-NP" dirty="0"/>
          </a:p>
          <a:p>
            <a:pPr marL="0" indent="0">
              <a:buNone/>
            </a:pPr>
            <a:endParaRPr lang="en-NP" dirty="0"/>
          </a:p>
          <a:p>
            <a:endParaRPr lang="en-NP" dirty="0"/>
          </a:p>
        </p:txBody>
      </p:sp>
    </p:spTree>
    <p:extLst>
      <p:ext uri="{BB962C8B-B14F-4D97-AF65-F5344CB8AC3E}">
        <p14:creationId xmlns:p14="http://schemas.microsoft.com/office/powerpoint/2010/main" val="50390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1B98-39DF-BA45-8AE1-B8989B5DAECE}"/>
              </a:ext>
            </a:extLst>
          </p:cNvPr>
          <p:cNvSpPr>
            <a:spLocks noGrp="1"/>
          </p:cNvSpPr>
          <p:nvPr>
            <p:ph type="title"/>
          </p:nvPr>
        </p:nvSpPr>
        <p:spPr/>
        <p:txBody>
          <a:bodyPr/>
          <a:lstStyle/>
          <a:p>
            <a:r>
              <a:rPr lang="en-NP" dirty="0"/>
              <a:t>Contd.</a:t>
            </a:r>
          </a:p>
        </p:txBody>
      </p:sp>
      <p:grpSp>
        <p:nvGrpSpPr>
          <p:cNvPr id="24" name="Group 23">
            <a:extLst>
              <a:ext uri="{FF2B5EF4-FFF2-40B4-BE49-F238E27FC236}">
                <a16:creationId xmlns:a16="http://schemas.microsoft.com/office/drawing/2014/main" id="{24C76C19-EDB0-BB42-9F7E-5C2F5569383B}"/>
              </a:ext>
            </a:extLst>
          </p:cNvPr>
          <p:cNvGrpSpPr/>
          <p:nvPr/>
        </p:nvGrpSpPr>
        <p:grpSpPr>
          <a:xfrm>
            <a:off x="705998" y="1462088"/>
            <a:ext cx="11330164" cy="5279410"/>
            <a:chOff x="705998" y="1462088"/>
            <a:chExt cx="11330164" cy="5279410"/>
          </a:xfrm>
        </p:grpSpPr>
        <p:sp>
          <p:nvSpPr>
            <p:cNvPr id="5" name="Rounded Rectangle 4">
              <a:extLst>
                <a:ext uri="{FF2B5EF4-FFF2-40B4-BE49-F238E27FC236}">
                  <a16:creationId xmlns:a16="http://schemas.microsoft.com/office/drawing/2014/main" id="{64496788-2DB9-F843-9695-E67BAD17D9EA}"/>
                </a:ext>
              </a:extLst>
            </p:cNvPr>
            <p:cNvSpPr/>
            <p:nvPr/>
          </p:nvSpPr>
          <p:spPr>
            <a:xfrm>
              <a:off x="705998" y="1462088"/>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Requirement gathering  and analysis</a:t>
              </a:r>
            </a:p>
          </p:txBody>
        </p:sp>
        <p:sp>
          <p:nvSpPr>
            <p:cNvPr id="12" name="Rounded Rectangle 11">
              <a:extLst>
                <a:ext uri="{FF2B5EF4-FFF2-40B4-BE49-F238E27FC236}">
                  <a16:creationId xmlns:a16="http://schemas.microsoft.com/office/drawing/2014/main" id="{BB682326-A895-9046-984E-60DE6F97DFC8}"/>
                </a:ext>
              </a:extLst>
            </p:cNvPr>
            <p:cNvSpPr/>
            <p:nvPr/>
          </p:nvSpPr>
          <p:spPr>
            <a:xfrm>
              <a:off x="5332856" y="3546229"/>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Implementation</a:t>
              </a:r>
            </a:p>
          </p:txBody>
        </p:sp>
        <p:sp>
          <p:nvSpPr>
            <p:cNvPr id="13" name="Rounded Rectangle 12">
              <a:extLst>
                <a:ext uri="{FF2B5EF4-FFF2-40B4-BE49-F238E27FC236}">
                  <a16:creationId xmlns:a16="http://schemas.microsoft.com/office/drawing/2014/main" id="{69E5697E-D2B1-D341-B245-3D262A4B111E}"/>
                </a:ext>
              </a:extLst>
            </p:cNvPr>
            <p:cNvSpPr/>
            <p:nvPr/>
          </p:nvSpPr>
          <p:spPr>
            <a:xfrm>
              <a:off x="3019427" y="2536213"/>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NP" dirty="0">
                  <a:latin typeface="Times New Roman" panose="02020603050405020304" pitchFamily="18" charset="0"/>
                  <a:cs typeface="Times New Roman" panose="02020603050405020304" pitchFamily="18" charset="0"/>
                </a:rPr>
                <a:t>ystem Design</a:t>
              </a:r>
            </a:p>
          </p:txBody>
        </p:sp>
        <p:sp>
          <p:nvSpPr>
            <p:cNvPr id="14" name="Rounded Rectangle 13">
              <a:extLst>
                <a:ext uri="{FF2B5EF4-FFF2-40B4-BE49-F238E27FC236}">
                  <a16:creationId xmlns:a16="http://schemas.microsoft.com/office/drawing/2014/main" id="{781ED13F-9F00-2B49-A24E-20F5F64A557E}"/>
                </a:ext>
              </a:extLst>
            </p:cNvPr>
            <p:cNvSpPr/>
            <p:nvPr/>
          </p:nvSpPr>
          <p:spPr>
            <a:xfrm>
              <a:off x="7646285" y="4593244"/>
              <a:ext cx="2076450"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a:t>
              </a:r>
              <a:r>
                <a:rPr lang="en-NP" dirty="0">
                  <a:latin typeface="Times New Roman" panose="02020603050405020304" pitchFamily="18" charset="0"/>
                  <a:cs typeface="Times New Roman" panose="02020603050405020304" pitchFamily="18" charset="0"/>
                </a:rPr>
                <a:t>ntegration and Testing</a:t>
              </a:r>
            </a:p>
          </p:txBody>
        </p:sp>
        <p:sp>
          <p:nvSpPr>
            <p:cNvPr id="15" name="Rounded Rectangle 14">
              <a:extLst>
                <a:ext uri="{FF2B5EF4-FFF2-40B4-BE49-F238E27FC236}">
                  <a16:creationId xmlns:a16="http://schemas.microsoft.com/office/drawing/2014/main" id="{D1C1A317-FC76-4D4D-A829-6BCC40CF6CBE}"/>
                </a:ext>
              </a:extLst>
            </p:cNvPr>
            <p:cNvSpPr/>
            <p:nvPr/>
          </p:nvSpPr>
          <p:spPr>
            <a:xfrm>
              <a:off x="9959713" y="5667371"/>
              <a:ext cx="2076449"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3809ED00-2624-DB4C-A28C-9BD14D043EF1}"/>
                </a:ext>
              </a:extLst>
            </p:cNvPr>
            <p:cNvCxnSpPr>
              <a:stCxn id="5" idx="3"/>
              <a:endCxn id="13" idx="0"/>
            </p:cNvCxnSpPr>
            <p:nvPr/>
          </p:nvCxnSpPr>
          <p:spPr>
            <a:xfrm>
              <a:off x="2782449" y="1999152"/>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Elbow Connector 20">
              <a:extLst>
                <a:ext uri="{FF2B5EF4-FFF2-40B4-BE49-F238E27FC236}">
                  <a16:creationId xmlns:a16="http://schemas.microsoft.com/office/drawing/2014/main" id="{3BA3907B-778E-6643-BB1F-3FE339C05B20}"/>
                </a:ext>
              </a:extLst>
            </p:cNvPr>
            <p:cNvCxnSpPr/>
            <p:nvPr/>
          </p:nvCxnSpPr>
          <p:spPr>
            <a:xfrm>
              <a:off x="5111312" y="3013564"/>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Elbow Connector 21">
              <a:extLst>
                <a:ext uri="{FF2B5EF4-FFF2-40B4-BE49-F238E27FC236}">
                  <a16:creationId xmlns:a16="http://schemas.microsoft.com/office/drawing/2014/main" id="{C45C8132-0D85-6D4B-BE67-C3347DEF4C8E}"/>
                </a:ext>
              </a:extLst>
            </p:cNvPr>
            <p:cNvCxnSpPr/>
            <p:nvPr/>
          </p:nvCxnSpPr>
          <p:spPr>
            <a:xfrm>
              <a:off x="9740462" y="5128114"/>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Elbow Connector 22">
              <a:extLst>
                <a:ext uri="{FF2B5EF4-FFF2-40B4-BE49-F238E27FC236}">
                  <a16:creationId xmlns:a16="http://schemas.microsoft.com/office/drawing/2014/main" id="{D4B8BB6D-4E9E-ED4A-ABB7-0FF1EBBCEA68}"/>
                </a:ext>
              </a:extLst>
            </p:cNvPr>
            <p:cNvCxnSpPr/>
            <p:nvPr/>
          </p:nvCxnSpPr>
          <p:spPr>
            <a:xfrm>
              <a:off x="7397312" y="4070839"/>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4733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DDE4-A5E4-364A-B400-25A6D48BD25B}"/>
              </a:ext>
            </a:extLst>
          </p:cNvPr>
          <p:cNvSpPr>
            <a:spLocks noGrp="1"/>
          </p:cNvSpPr>
          <p:nvPr>
            <p:ph type="title"/>
          </p:nvPr>
        </p:nvSpPr>
        <p:spPr/>
        <p:txBody>
          <a:bodyPr/>
          <a:lstStyle/>
          <a:p>
            <a:r>
              <a:rPr lang="en-NP" dirty="0"/>
              <a:t>Use Case Diagram</a:t>
            </a:r>
          </a:p>
        </p:txBody>
      </p:sp>
      <p:sp>
        <p:nvSpPr>
          <p:cNvPr id="3" name="Content Placeholder 2">
            <a:extLst>
              <a:ext uri="{FF2B5EF4-FFF2-40B4-BE49-F238E27FC236}">
                <a16:creationId xmlns:a16="http://schemas.microsoft.com/office/drawing/2014/main" id="{6C1073A3-A64F-1D4C-A9FE-E9290B93ACE6}"/>
              </a:ext>
            </a:extLst>
          </p:cNvPr>
          <p:cNvSpPr>
            <a:spLocks noGrp="1"/>
          </p:cNvSpPr>
          <p:nvPr>
            <p:ph idx="1"/>
          </p:nvPr>
        </p:nvSpPr>
        <p:spPr/>
        <p:txBody>
          <a:bodyPr/>
          <a:lstStyle/>
          <a:p>
            <a:endParaRPr lang="en-NP"/>
          </a:p>
        </p:txBody>
      </p:sp>
    </p:spTree>
    <p:extLst>
      <p:ext uri="{BB962C8B-B14F-4D97-AF65-F5344CB8AC3E}">
        <p14:creationId xmlns:p14="http://schemas.microsoft.com/office/powerpoint/2010/main" val="334792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F73E-A47B-3442-8608-05E208A1A09F}"/>
              </a:ext>
            </a:extLst>
          </p:cNvPr>
          <p:cNvSpPr>
            <a:spLocks noGrp="1"/>
          </p:cNvSpPr>
          <p:nvPr>
            <p:ph type="title"/>
          </p:nvPr>
        </p:nvSpPr>
        <p:spPr/>
        <p:txBody>
          <a:bodyPr/>
          <a:lstStyle/>
          <a:p>
            <a:r>
              <a:rPr lang="en-NP" dirty="0"/>
              <a:t>Conclusion and Result</a:t>
            </a:r>
          </a:p>
        </p:txBody>
      </p:sp>
      <p:sp>
        <p:nvSpPr>
          <p:cNvPr id="3" name="Content Placeholder 2">
            <a:extLst>
              <a:ext uri="{FF2B5EF4-FFF2-40B4-BE49-F238E27FC236}">
                <a16:creationId xmlns:a16="http://schemas.microsoft.com/office/drawing/2014/main" id="{C31A7FC6-3E6C-6044-B618-B76CA73F8844}"/>
              </a:ext>
            </a:extLst>
          </p:cNvPr>
          <p:cNvSpPr>
            <a:spLocks noGrp="1"/>
          </p:cNvSpPr>
          <p:nvPr>
            <p:ph idx="1"/>
          </p:nvPr>
        </p:nvSpPr>
        <p:spPr/>
        <p:txBody>
          <a:bodyPr>
            <a:normAutofit lnSpcReduction="10000"/>
          </a:bodyPr>
          <a:lstStyle/>
          <a:p>
            <a:pPr marL="0" indent="0">
              <a:buNone/>
            </a:pPr>
            <a:r>
              <a:rPr lang="en-US"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endParaRPr lang="en-NP" dirty="0"/>
          </a:p>
          <a:p>
            <a:pPr marL="0" indent="0">
              <a:buNone/>
            </a:pPr>
            <a:r>
              <a:rPr lang="en-US" dirty="0"/>
              <a:t>Our project</a:t>
            </a:r>
            <a:r>
              <a:rPr lang="en-NP" dirty="0"/>
              <a:t> provides a computerized version of library management system which will</a:t>
            </a:r>
            <a:r>
              <a:rPr lang="en-US" dirty="0"/>
              <a:t> be beneficial for</a:t>
            </a:r>
            <a:r>
              <a:rPr lang="en-NP" dirty="0"/>
              <a:t> the students as well as the staff of the library.</a:t>
            </a:r>
            <a:br>
              <a:rPr lang="en-NP" dirty="0"/>
            </a:br>
            <a:r>
              <a:rPr lang="en-NP" dirty="0"/>
              <a:t>It makes entire </a:t>
            </a:r>
            <a:r>
              <a:rPr lang="en-US" dirty="0"/>
              <a:t>process easy where</a:t>
            </a:r>
            <a:r>
              <a:rPr lang="en-NP" dirty="0"/>
              <a:t> student can search books, staff can generate reports and do book transactions. It also has a facility for login where </a:t>
            </a:r>
            <a:r>
              <a:rPr lang="en-US" dirty="0"/>
              <a:t>library staff </a:t>
            </a:r>
            <a:r>
              <a:rPr lang="en-NP" dirty="0"/>
              <a:t> can login and can see status of books issued. </a:t>
            </a:r>
          </a:p>
          <a:p>
            <a:endParaRPr lang="en-NP" dirty="0"/>
          </a:p>
        </p:txBody>
      </p:sp>
    </p:spTree>
    <p:extLst>
      <p:ext uri="{BB962C8B-B14F-4D97-AF65-F5344CB8AC3E}">
        <p14:creationId xmlns:p14="http://schemas.microsoft.com/office/powerpoint/2010/main" val="135990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612</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Intro</vt:lpstr>
      <vt:lpstr>Problem Statement</vt:lpstr>
      <vt:lpstr>Objectives </vt:lpstr>
      <vt:lpstr>Scope</vt:lpstr>
      <vt:lpstr>System Flow</vt:lpstr>
      <vt:lpstr>Water Fall Model</vt:lpstr>
      <vt:lpstr>Contd.</vt:lpstr>
      <vt:lpstr>Use Case Diagram</vt:lpstr>
      <vt:lpstr>Conclusion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ANJAN SHRESTHA</dc:creator>
  <cp:lastModifiedBy>ANJAN SHRESTHA</cp:lastModifiedBy>
  <cp:revision>3</cp:revision>
  <dcterms:created xsi:type="dcterms:W3CDTF">2022-02-16T09:05:14Z</dcterms:created>
  <dcterms:modified xsi:type="dcterms:W3CDTF">2022-02-16T09:34:28Z</dcterms:modified>
</cp:coreProperties>
</file>