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2"/>
  </p:notesMasterIdLst>
  <p:sldIdLst>
    <p:sldId id="256" r:id="rId2"/>
    <p:sldId id="258" r:id="rId3"/>
    <p:sldId id="263" r:id="rId4"/>
    <p:sldId id="303" r:id="rId5"/>
    <p:sldId id="304" r:id="rId6"/>
    <p:sldId id="305" r:id="rId7"/>
    <p:sldId id="312" r:id="rId8"/>
    <p:sldId id="309" r:id="rId9"/>
    <p:sldId id="310" r:id="rId10"/>
    <p:sldId id="311" r:id="rId11"/>
  </p:sldIdLst>
  <p:sldSz cx="9144000" cy="5143500" type="screen16x9"/>
  <p:notesSz cx="6858000" cy="9144000"/>
  <p:embeddedFontLst>
    <p:embeddedFont>
      <p:font typeface="Abel" panose="02000506030000020004" pitchFamily="2" charset="0"/>
      <p:regular r:id="rId13"/>
    </p:embeddedFont>
    <p:embeddedFont>
      <p:font typeface="Libre Baskerville" panose="02000000000000000000" pitchFamily="2" charset="0"/>
      <p:regular r:id="rId14"/>
      <p:bold r:id="rId15"/>
      <p:italic r:id="rId16"/>
    </p:embeddedFont>
    <p:embeddedFont>
      <p:font typeface="Roboto" panose="02000000000000000000" pitchFamily="2" charset="0"/>
      <p:regular r:id="rId17"/>
      <p:bold r:id="rId18"/>
      <p:italic r:id="rId19"/>
      <p:boldItalic r:id="rId20"/>
    </p:embeddedFont>
    <p:embeddedFont>
      <p:font typeface="Roboto Condensed Light" panose="020F0302020204030204" pitchFamily="34" charset="0"/>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802471-59EC-4A00-A033-18B66365957B}">
  <a:tblStyle styleId="{49802471-59EC-4A00-A033-18B6636595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09"/>
    <p:restoredTop sz="94599"/>
  </p:normalViewPr>
  <p:slideViewPr>
    <p:cSldViewPr snapToGrid="0" snapToObjects="1">
      <p:cViewPr varScale="1">
        <p:scale>
          <a:sx n="45" d="100"/>
          <a:sy n="45" d="100"/>
        </p:scale>
        <p:origin x="192" y="1632"/>
      </p:cViewPr>
      <p:guideLst/>
    </p:cSldViewPr>
  </p:slideViewPr>
  <p:outlineViewPr>
    <p:cViewPr>
      <p:scale>
        <a:sx n="33" d="100"/>
        <a:sy n="33" d="100"/>
      </p:scale>
      <p:origin x="0" y="-31112"/>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8a1f552b24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8a1f552b24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a1f552b24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a1f552b24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10" name="Google Shape;10;p2"/>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11" name="Google Shape;11;p2"/>
          <p:cNvSpPr txBox="1">
            <a:spLocks noGrp="1"/>
          </p:cNvSpPr>
          <p:nvPr>
            <p:ph type="ctrTitle"/>
          </p:nvPr>
        </p:nvSpPr>
        <p:spPr>
          <a:xfrm>
            <a:off x="4228725" y="1288138"/>
            <a:ext cx="4200900" cy="18507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100">
                <a:latin typeface="Libre Baskerville"/>
                <a:ea typeface="Libre Baskerville"/>
                <a:cs typeface="Libre Baskerville"/>
                <a:sym typeface="Libre Baskervill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62775" y="3062763"/>
            <a:ext cx="28671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accent2"/>
              </a:buClr>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20"/>
        <p:cNvGrpSpPr/>
        <p:nvPr/>
      </p:nvGrpSpPr>
      <p:grpSpPr>
        <a:xfrm>
          <a:off x="0" y="0"/>
          <a:ext cx="0" cy="0"/>
          <a:chOff x="0" y="0"/>
          <a:chExt cx="0" cy="0"/>
        </a:xfrm>
      </p:grpSpPr>
      <p:pic>
        <p:nvPicPr>
          <p:cNvPr id="21" name="Google Shape;21;p4"/>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2" name="Google Shape;22;p4"/>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3" name="Google Shape;23;p4"/>
          <p:cNvSpPr txBox="1">
            <a:spLocks noGrp="1"/>
          </p:cNvSpPr>
          <p:nvPr>
            <p:ph type="title"/>
          </p:nvPr>
        </p:nvSpPr>
        <p:spPr>
          <a:xfrm>
            <a:off x="714125" y="543950"/>
            <a:ext cx="77160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4" name="Google Shape;24;p4"/>
          <p:cNvSpPr txBox="1">
            <a:spLocks noGrp="1"/>
          </p:cNvSpPr>
          <p:nvPr>
            <p:ph type="body" idx="1"/>
          </p:nvPr>
        </p:nvSpPr>
        <p:spPr>
          <a:xfrm>
            <a:off x="714000" y="1064375"/>
            <a:ext cx="7716000" cy="3213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Font typeface="Abel"/>
              <a:buChar char="●"/>
              <a:defRPr sz="1300"/>
            </a:lvl1pPr>
            <a:lvl2pPr marL="914400" lvl="1" indent="-311150" rtl="0">
              <a:spcBef>
                <a:spcPts val="1600"/>
              </a:spcBef>
              <a:spcAft>
                <a:spcPts val="0"/>
              </a:spcAft>
              <a:buSzPts val="1300"/>
              <a:buFont typeface="Roboto Condensed Light"/>
              <a:buChar char="○"/>
              <a:defRPr sz="1300"/>
            </a:lvl2pPr>
            <a:lvl3pPr marL="1371600" lvl="2" indent="-311150" rtl="0">
              <a:spcBef>
                <a:spcPts val="1600"/>
              </a:spcBef>
              <a:spcAft>
                <a:spcPts val="0"/>
              </a:spcAft>
              <a:buSzPts val="1300"/>
              <a:buFont typeface="Roboto Condensed Light"/>
              <a:buChar char="■"/>
              <a:defRPr sz="1300"/>
            </a:lvl3pPr>
            <a:lvl4pPr marL="1828800" lvl="3" indent="-311150" rtl="0">
              <a:spcBef>
                <a:spcPts val="1600"/>
              </a:spcBef>
              <a:spcAft>
                <a:spcPts val="0"/>
              </a:spcAft>
              <a:buSzPts val="1300"/>
              <a:buFont typeface="Roboto Condensed Light"/>
              <a:buChar char="●"/>
              <a:defRPr sz="1300"/>
            </a:lvl4pPr>
            <a:lvl5pPr marL="2286000" lvl="4" indent="-311150" rtl="0">
              <a:spcBef>
                <a:spcPts val="1600"/>
              </a:spcBef>
              <a:spcAft>
                <a:spcPts val="0"/>
              </a:spcAft>
              <a:buSzPts val="1300"/>
              <a:buFont typeface="Roboto Condensed Light"/>
              <a:buChar char="○"/>
              <a:defRPr sz="1300"/>
            </a:lvl5pPr>
            <a:lvl6pPr marL="2743200" lvl="5" indent="-311150" rtl="0">
              <a:spcBef>
                <a:spcPts val="1600"/>
              </a:spcBef>
              <a:spcAft>
                <a:spcPts val="0"/>
              </a:spcAft>
              <a:buSzPts val="1300"/>
              <a:buFont typeface="Roboto Condensed Light"/>
              <a:buChar char="■"/>
              <a:defRPr sz="1300"/>
            </a:lvl6pPr>
            <a:lvl7pPr marL="3200400" lvl="6" indent="-311150" rtl="0">
              <a:spcBef>
                <a:spcPts val="1600"/>
              </a:spcBef>
              <a:spcAft>
                <a:spcPts val="0"/>
              </a:spcAft>
              <a:buSzPts val="1300"/>
              <a:buFont typeface="Roboto Condensed Light"/>
              <a:buChar char="●"/>
              <a:defRPr sz="1300"/>
            </a:lvl7pPr>
            <a:lvl8pPr marL="3657600" lvl="7" indent="-311150" rtl="0">
              <a:spcBef>
                <a:spcPts val="1600"/>
              </a:spcBef>
              <a:spcAft>
                <a:spcPts val="0"/>
              </a:spcAft>
              <a:buSzPts val="1300"/>
              <a:buFont typeface="Roboto Condensed Light"/>
              <a:buChar char="○"/>
              <a:defRPr sz="1300"/>
            </a:lvl8pPr>
            <a:lvl9pPr marL="4114800" lvl="8" indent="-311150" rtl="0">
              <a:spcBef>
                <a:spcPts val="1600"/>
              </a:spcBef>
              <a:spcAft>
                <a:spcPts val="1600"/>
              </a:spcAft>
              <a:buSzPts val="1300"/>
              <a:buFont typeface="Roboto Condensed Light"/>
              <a:buChar char="■"/>
              <a:defRPr sz="1300"/>
            </a:lvl9pPr>
          </a:lstStyle>
          <a:p>
            <a:endParaRPr/>
          </a:p>
        </p:txBody>
      </p:sp>
      <p:sp>
        <p:nvSpPr>
          <p:cNvPr id="25" name="Google Shape;25;p4"/>
          <p:cNvSpPr/>
          <p:nvPr/>
        </p:nvSpPr>
        <p:spPr>
          <a:xfrm>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49"/>
        <p:cNvGrpSpPr/>
        <p:nvPr/>
      </p:nvGrpSpPr>
      <p:grpSpPr>
        <a:xfrm>
          <a:off x="0" y="0"/>
          <a:ext cx="0" cy="0"/>
          <a:chOff x="0" y="0"/>
          <a:chExt cx="0" cy="0"/>
        </a:xfrm>
      </p:grpSpPr>
      <p:pic>
        <p:nvPicPr>
          <p:cNvPr id="50" name="Google Shape;50;p9"/>
          <p:cNvPicPr preferRelativeResize="0"/>
          <p:nvPr/>
        </p:nvPicPr>
        <p:blipFill>
          <a:blip r:embed="rId2">
            <a:alphaModFix amt="55000"/>
          </a:blip>
          <a:stretch>
            <a:fillRect/>
          </a:stretch>
        </p:blipFill>
        <p:spPr>
          <a:xfrm flipH="1">
            <a:off x="2958360" y="1779725"/>
            <a:ext cx="3227225" cy="3330400"/>
          </a:xfrm>
          <a:prstGeom prst="rect">
            <a:avLst/>
          </a:prstGeom>
          <a:noFill/>
          <a:ln>
            <a:noFill/>
          </a:ln>
        </p:spPr>
      </p:pic>
      <p:sp>
        <p:nvSpPr>
          <p:cNvPr id="51" name="Google Shape;51;p9"/>
          <p:cNvSpPr txBox="1">
            <a:spLocks noGrp="1"/>
          </p:cNvSpPr>
          <p:nvPr>
            <p:ph type="title"/>
          </p:nvPr>
        </p:nvSpPr>
        <p:spPr>
          <a:xfrm>
            <a:off x="714120" y="1576894"/>
            <a:ext cx="3060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52" name="Google Shape;52;p9"/>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53" name="Google Shape;53;p9"/>
          <p:cNvSpPr txBox="1">
            <a:spLocks noGrp="1"/>
          </p:cNvSpPr>
          <p:nvPr>
            <p:ph type="subTitle" idx="1"/>
          </p:nvPr>
        </p:nvSpPr>
        <p:spPr>
          <a:xfrm>
            <a:off x="714125" y="1995206"/>
            <a:ext cx="2650200" cy="15714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54" name="Google Shape;54;p9"/>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HEADER_1_3">
    <p:bg>
      <p:bgPr>
        <a:solidFill>
          <a:schemeClr val="lt2"/>
        </a:solidFill>
        <a:effectLst/>
      </p:bgPr>
    </p:bg>
    <p:spTree>
      <p:nvGrpSpPr>
        <p:cNvPr id="1" name="Shape 82"/>
        <p:cNvGrpSpPr/>
        <p:nvPr/>
      </p:nvGrpSpPr>
      <p:grpSpPr>
        <a:xfrm>
          <a:off x="0" y="0"/>
          <a:ext cx="0" cy="0"/>
          <a:chOff x="0" y="0"/>
          <a:chExt cx="0" cy="0"/>
        </a:xfrm>
      </p:grpSpPr>
      <p:pic>
        <p:nvPicPr>
          <p:cNvPr id="83" name="Google Shape;83;p15"/>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84" name="Google Shape;84;p15"/>
          <p:cNvSpPr txBox="1">
            <a:spLocks noGrp="1"/>
          </p:cNvSpPr>
          <p:nvPr>
            <p:ph type="subTitle" idx="1"/>
          </p:nvPr>
        </p:nvSpPr>
        <p:spPr>
          <a:xfrm>
            <a:off x="16601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85" name="Google Shape;85;p15"/>
          <p:cNvSpPr txBox="1">
            <a:spLocks noGrp="1"/>
          </p:cNvSpPr>
          <p:nvPr>
            <p:ph type="title"/>
          </p:nvPr>
        </p:nvSpPr>
        <p:spPr>
          <a:xfrm>
            <a:off x="16601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6" name="Google Shape;86;p15"/>
          <p:cNvSpPr txBox="1">
            <a:spLocks noGrp="1"/>
          </p:cNvSpPr>
          <p:nvPr>
            <p:ph type="title" idx="2" hasCustomPrompt="1"/>
          </p:nvPr>
        </p:nvSpPr>
        <p:spPr>
          <a:xfrm>
            <a:off x="820488" y="1525213"/>
            <a:ext cx="9126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87" name="Google Shape;87;p15"/>
          <p:cNvSpPr txBox="1">
            <a:spLocks noGrp="1"/>
          </p:cNvSpPr>
          <p:nvPr>
            <p:ph type="subTitle" idx="3"/>
          </p:nvPr>
        </p:nvSpPr>
        <p:spPr>
          <a:xfrm>
            <a:off x="16601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88" name="Google Shape;88;p15"/>
          <p:cNvSpPr txBox="1">
            <a:spLocks noGrp="1"/>
          </p:cNvSpPr>
          <p:nvPr>
            <p:ph type="title" idx="4"/>
          </p:nvPr>
        </p:nvSpPr>
        <p:spPr>
          <a:xfrm>
            <a:off x="16601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9" name="Google Shape;89;p15"/>
          <p:cNvSpPr txBox="1">
            <a:spLocks noGrp="1"/>
          </p:cNvSpPr>
          <p:nvPr>
            <p:ph type="title" idx="5" hasCustomPrompt="1"/>
          </p:nvPr>
        </p:nvSpPr>
        <p:spPr>
          <a:xfrm>
            <a:off x="818688"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0" name="Google Shape;90;p15"/>
          <p:cNvSpPr txBox="1">
            <a:spLocks noGrp="1"/>
          </p:cNvSpPr>
          <p:nvPr>
            <p:ph type="subTitle" idx="6"/>
          </p:nvPr>
        </p:nvSpPr>
        <p:spPr>
          <a:xfrm>
            <a:off x="59853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91" name="Google Shape;91;p15"/>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2" name="Google Shape;92;p15"/>
          <p:cNvSpPr txBox="1">
            <a:spLocks noGrp="1"/>
          </p:cNvSpPr>
          <p:nvPr>
            <p:ph type="title" idx="8" hasCustomPrompt="1"/>
          </p:nvPr>
        </p:nvSpPr>
        <p:spPr>
          <a:xfrm>
            <a:off x="5130913" y="1525213"/>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3" name="Google Shape;93;p15"/>
          <p:cNvSpPr txBox="1">
            <a:spLocks noGrp="1"/>
          </p:cNvSpPr>
          <p:nvPr>
            <p:ph type="subTitle" idx="9"/>
          </p:nvPr>
        </p:nvSpPr>
        <p:spPr>
          <a:xfrm>
            <a:off x="59853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94" name="Google Shape;94;p15"/>
          <p:cNvSpPr txBox="1">
            <a:spLocks noGrp="1"/>
          </p:cNvSpPr>
          <p:nvPr>
            <p:ph type="title" idx="13"/>
          </p:nvPr>
        </p:nvSpPr>
        <p:spPr>
          <a:xfrm>
            <a:off x="59853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5" name="Google Shape;95;p15"/>
          <p:cNvSpPr txBox="1">
            <a:spLocks noGrp="1"/>
          </p:cNvSpPr>
          <p:nvPr>
            <p:ph type="title" idx="14" hasCustomPrompt="1"/>
          </p:nvPr>
        </p:nvSpPr>
        <p:spPr>
          <a:xfrm>
            <a:off x="5130913"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6" name="Google Shape;96;p15"/>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b="1">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7" name="Google Shape;97;p1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SECTION_HEADER_1_3_1_1">
    <p:bg>
      <p:bgPr>
        <a:solidFill>
          <a:schemeClr val="lt2"/>
        </a:solidFill>
        <a:effectLst/>
      </p:bgPr>
    </p:bg>
    <p:spTree>
      <p:nvGrpSpPr>
        <p:cNvPr id="1" name="Shape 162"/>
        <p:cNvGrpSpPr/>
        <p:nvPr/>
      </p:nvGrpSpPr>
      <p:grpSpPr>
        <a:xfrm>
          <a:off x="0" y="0"/>
          <a:ext cx="0" cy="0"/>
          <a:chOff x="0" y="0"/>
          <a:chExt cx="0" cy="0"/>
        </a:xfrm>
      </p:grpSpPr>
      <p:pic>
        <p:nvPicPr>
          <p:cNvPr id="163" name="Google Shape;163;p22"/>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164" name="Google Shape;164;p22"/>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165" name="Google Shape;165;p2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SECTION_HEADER_1_3_1_1_1">
    <p:bg>
      <p:bgPr>
        <a:solidFill>
          <a:schemeClr val="lt2"/>
        </a:solidFill>
        <a:effectLst/>
      </p:bgPr>
    </p:bg>
    <p:spTree>
      <p:nvGrpSpPr>
        <p:cNvPr id="1" name="Shape 166"/>
        <p:cNvGrpSpPr/>
        <p:nvPr/>
      </p:nvGrpSpPr>
      <p:grpSpPr>
        <a:xfrm>
          <a:off x="0" y="0"/>
          <a:ext cx="0" cy="0"/>
          <a:chOff x="0" y="0"/>
          <a:chExt cx="0" cy="0"/>
        </a:xfrm>
      </p:grpSpPr>
      <p:sp>
        <p:nvSpPr>
          <p:cNvPr id="167" name="Google Shape;167;p2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8" name="Google Shape;168;p23"/>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169" name="Google Shape;169;p23"/>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marL="1371600" lvl="2"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marL="2286000" lvl="4"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marL="2743200" lvl="5"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marL="3200400" lvl="6"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marL="3657600" lvl="7"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marL="4114800" lvl="8" indent="-3429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1" r:id="rId5"/>
    <p:sldLayoutId id="2147483668" r:id="rId6"/>
    <p:sldLayoutId id="214748366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en/stick-figure-stick-figure-person-40652/"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2"/>
          <p:cNvSpPr txBox="1">
            <a:spLocks noGrp="1"/>
          </p:cNvSpPr>
          <p:nvPr>
            <p:ph type="ctrTitle"/>
          </p:nvPr>
        </p:nvSpPr>
        <p:spPr>
          <a:xfrm>
            <a:off x="3418758" y="378663"/>
            <a:ext cx="4991082" cy="271236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100" b="1" dirty="0">
                <a:solidFill>
                  <a:schemeClr val="dk2"/>
                </a:solidFill>
              </a:rPr>
              <a:t>Library</a:t>
            </a:r>
            <a:br>
              <a:rPr lang="en" sz="5100" b="1" dirty="0">
                <a:solidFill>
                  <a:schemeClr val="dk2"/>
                </a:solidFill>
              </a:rPr>
            </a:br>
            <a:r>
              <a:rPr lang="en" sz="5100" b="1" dirty="0">
                <a:solidFill>
                  <a:schemeClr val="dk2"/>
                </a:solidFill>
              </a:rPr>
              <a:t>Books Management System</a:t>
            </a:r>
            <a:endParaRPr sz="5400" dirty="0">
              <a:solidFill>
                <a:schemeClr val="dk2"/>
              </a:solidFill>
            </a:endParaRPr>
          </a:p>
        </p:txBody>
      </p:sp>
      <p:sp>
        <p:nvSpPr>
          <p:cNvPr id="443" name="Google Shape;443;p42"/>
          <p:cNvSpPr txBox="1">
            <a:spLocks noGrp="1"/>
          </p:cNvSpPr>
          <p:nvPr>
            <p:ph type="subTitle" idx="1"/>
          </p:nvPr>
        </p:nvSpPr>
        <p:spPr>
          <a:xfrm>
            <a:off x="5565340" y="3109280"/>
            <a:ext cx="28671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The Fusion</a:t>
            </a:r>
            <a:endParaRPr dirty="0"/>
          </a:p>
        </p:txBody>
      </p:sp>
      <p:grpSp>
        <p:nvGrpSpPr>
          <p:cNvPr id="444" name="Google Shape;444;p42"/>
          <p:cNvGrpSpPr/>
          <p:nvPr/>
        </p:nvGrpSpPr>
        <p:grpSpPr>
          <a:xfrm>
            <a:off x="637993" y="2365488"/>
            <a:ext cx="4048654" cy="2351539"/>
            <a:chOff x="953187" y="2352950"/>
            <a:chExt cx="4174300" cy="2424517"/>
          </a:xfrm>
        </p:grpSpPr>
        <p:sp>
          <p:nvSpPr>
            <p:cNvPr id="445" name="Google Shape;445;p42"/>
            <p:cNvSpPr/>
            <p:nvPr/>
          </p:nvSpPr>
          <p:spPr>
            <a:xfrm>
              <a:off x="953187" y="4251247"/>
              <a:ext cx="4174300" cy="526220"/>
            </a:xfrm>
            <a:custGeom>
              <a:avLst/>
              <a:gdLst/>
              <a:ahLst/>
              <a:cxnLst/>
              <a:rect l="l" t="t" r="r" b="b"/>
              <a:pathLst>
                <a:path w="166972" h="15234" extrusionOk="0">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a:off x="3151725" y="3745425"/>
              <a:ext cx="1626850" cy="696250"/>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a:off x="1524925" y="3745425"/>
              <a:ext cx="1626825" cy="696250"/>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a:off x="1371125" y="3745425"/>
              <a:ext cx="308125" cy="696250"/>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2992725" y="3745425"/>
              <a:ext cx="307600" cy="696250"/>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2"/>
            <p:cNvSpPr/>
            <p:nvPr/>
          </p:nvSpPr>
          <p:spPr>
            <a:xfrm>
              <a:off x="3099950" y="3816050"/>
              <a:ext cx="245350" cy="555025"/>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2"/>
            <p:cNvSpPr/>
            <p:nvPr/>
          </p:nvSpPr>
          <p:spPr>
            <a:xfrm>
              <a:off x="3222875" y="3816050"/>
              <a:ext cx="1497100" cy="555025"/>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2"/>
            <p:cNvSpPr/>
            <p:nvPr/>
          </p:nvSpPr>
          <p:spPr>
            <a:xfrm>
              <a:off x="4753950" y="3745425"/>
              <a:ext cx="49200" cy="70650"/>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2"/>
            <p:cNvSpPr/>
            <p:nvPr/>
          </p:nvSpPr>
          <p:spPr>
            <a:xfrm>
              <a:off x="4753950" y="4371050"/>
              <a:ext cx="49200" cy="70625"/>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2"/>
            <p:cNvSpPr/>
            <p:nvPr/>
          </p:nvSpPr>
          <p:spPr>
            <a:xfrm>
              <a:off x="3345275" y="3941600"/>
              <a:ext cx="205075" cy="320675"/>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2"/>
            <p:cNvSpPr/>
            <p:nvPr/>
          </p:nvSpPr>
          <p:spPr>
            <a:xfrm>
              <a:off x="2862975" y="3049200"/>
              <a:ext cx="1626850" cy="696250"/>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2"/>
            <p:cNvSpPr/>
            <p:nvPr/>
          </p:nvSpPr>
          <p:spPr>
            <a:xfrm>
              <a:off x="1236175" y="3049200"/>
              <a:ext cx="1626825" cy="696250"/>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2"/>
            <p:cNvSpPr/>
            <p:nvPr/>
          </p:nvSpPr>
          <p:spPr>
            <a:xfrm>
              <a:off x="1082375" y="3049200"/>
              <a:ext cx="307625" cy="696250"/>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2703450" y="3049200"/>
              <a:ext cx="308125" cy="696250"/>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p:nvPr/>
          </p:nvSpPr>
          <p:spPr>
            <a:xfrm>
              <a:off x="2811200" y="3119825"/>
              <a:ext cx="245350" cy="555000"/>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2"/>
            <p:cNvSpPr/>
            <p:nvPr/>
          </p:nvSpPr>
          <p:spPr>
            <a:xfrm>
              <a:off x="2933600" y="3119825"/>
              <a:ext cx="1497125" cy="555000"/>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2"/>
            <p:cNvSpPr/>
            <p:nvPr/>
          </p:nvSpPr>
          <p:spPr>
            <a:xfrm>
              <a:off x="4465225" y="3049200"/>
              <a:ext cx="48650" cy="70625"/>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2"/>
            <p:cNvSpPr/>
            <p:nvPr/>
          </p:nvSpPr>
          <p:spPr>
            <a:xfrm>
              <a:off x="4465225" y="3674800"/>
              <a:ext cx="49175" cy="70650"/>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2"/>
            <p:cNvSpPr/>
            <p:nvPr/>
          </p:nvSpPr>
          <p:spPr>
            <a:xfrm>
              <a:off x="3347375" y="2352950"/>
              <a:ext cx="1626300" cy="696275"/>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2"/>
            <p:cNvSpPr/>
            <p:nvPr/>
          </p:nvSpPr>
          <p:spPr>
            <a:xfrm>
              <a:off x="1720550" y="2352950"/>
              <a:ext cx="1626325" cy="696275"/>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1566250" y="2352950"/>
              <a:ext cx="308125" cy="696275"/>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3187825" y="2352950"/>
              <a:ext cx="307600" cy="696275"/>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3295050" y="2423575"/>
              <a:ext cx="245375" cy="555025"/>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3417975" y="2423575"/>
              <a:ext cx="1497125" cy="554500"/>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4949600" y="2352950"/>
              <a:ext cx="48675" cy="70650"/>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4949600" y="2978575"/>
              <a:ext cx="48675" cy="70650"/>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1720550" y="2352950"/>
              <a:ext cx="230725" cy="696275"/>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874350" y="2352950"/>
              <a:ext cx="231225" cy="696275"/>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4408036" y="2610309"/>
              <a:ext cx="285848" cy="333099"/>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1374800" y="3745425"/>
              <a:ext cx="1771725" cy="275175"/>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3146500" y="3745425"/>
              <a:ext cx="5250" cy="550"/>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3146500" y="4441650"/>
              <a:ext cx="5250" cy="25"/>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187825" y="3049200"/>
              <a:ext cx="1326575" cy="70625"/>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3215550" y="3119825"/>
              <a:ext cx="1215175" cy="160075"/>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a:off x="2015050" y="4261200"/>
              <a:ext cx="1859625" cy="347875"/>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a:off x="2205975" y="4261200"/>
              <a:ext cx="1859625" cy="347875"/>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3119300" y="4282875"/>
              <a:ext cx="42925" cy="78025"/>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a:off x="2918425" y="4282875"/>
              <a:ext cx="42925" cy="78025"/>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2"/>
            <p:cNvSpPr/>
            <p:nvPr/>
          </p:nvSpPr>
          <p:spPr>
            <a:xfrm>
              <a:off x="2902750" y="4179075"/>
              <a:ext cx="275150" cy="18257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2"/>
            <p:cNvSpPr/>
            <p:nvPr/>
          </p:nvSpPr>
          <p:spPr>
            <a:xfrm>
              <a:off x="2207550" y="3913875"/>
              <a:ext cx="723475" cy="723975"/>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2"/>
            <p:cNvSpPr/>
            <p:nvPr/>
          </p:nvSpPr>
          <p:spPr>
            <a:xfrm>
              <a:off x="2207550" y="3914350"/>
              <a:ext cx="458250" cy="457775"/>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2"/>
            <p:cNvSpPr/>
            <p:nvPr/>
          </p:nvSpPr>
          <p:spPr>
            <a:xfrm>
              <a:off x="2239475" y="3946300"/>
              <a:ext cx="526250" cy="526250"/>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2"/>
            <p:cNvSpPr/>
            <p:nvPr/>
          </p:nvSpPr>
          <p:spPr>
            <a:xfrm>
              <a:off x="2192375" y="3899225"/>
              <a:ext cx="753800" cy="753275"/>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2"/>
            <p:cNvSpPr/>
            <p:nvPr/>
          </p:nvSpPr>
          <p:spPr>
            <a:xfrm>
              <a:off x="3149650" y="3913875"/>
              <a:ext cx="723450" cy="723975"/>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2"/>
            <p:cNvSpPr/>
            <p:nvPr/>
          </p:nvSpPr>
          <p:spPr>
            <a:xfrm>
              <a:off x="3149125" y="3914350"/>
              <a:ext cx="458775" cy="457775"/>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2"/>
            <p:cNvSpPr/>
            <p:nvPr/>
          </p:nvSpPr>
          <p:spPr>
            <a:xfrm>
              <a:off x="3181550" y="3946300"/>
              <a:ext cx="526250" cy="526250"/>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2"/>
            <p:cNvSpPr/>
            <p:nvPr/>
          </p:nvSpPr>
          <p:spPr>
            <a:xfrm>
              <a:off x="3134475" y="3899225"/>
              <a:ext cx="753800" cy="753275"/>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2"/>
            <p:cNvSpPr/>
            <p:nvPr/>
          </p:nvSpPr>
          <p:spPr>
            <a:xfrm>
              <a:off x="2167800" y="4241325"/>
              <a:ext cx="53900" cy="69600"/>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2"/>
            <p:cNvSpPr/>
            <p:nvPr/>
          </p:nvSpPr>
          <p:spPr>
            <a:xfrm>
              <a:off x="3858950" y="4241325"/>
              <a:ext cx="53900" cy="69600"/>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42"/>
          <p:cNvSpPr/>
          <p:nvPr/>
        </p:nvSpPr>
        <p:spPr>
          <a:xfrm>
            <a:off x="796907" y="214107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2"/>
          <p:cNvSpPr/>
          <p:nvPr/>
        </p:nvSpPr>
        <p:spPr>
          <a:xfrm>
            <a:off x="4571993" y="370057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2"/>
          <p:cNvSpPr/>
          <p:nvPr/>
        </p:nvSpPr>
        <p:spPr>
          <a:xfrm>
            <a:off x="2175680" y="128814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C484-C38A-E34D-ADDC-DFD727133B04}"/>
              </a:ext>
            </a:extLst>
          </p:cNvPr>
          <p:cNvSpPr>
            <a:spLocks noGrp="1"/>
          </p:cNvSpPr>
          <p:nvPr>
            <p:ph type="title"/>
          </p:nvPr>
        </p:nvSpPr>
        <p:spPr/>
        <p:txBody>
          <a:bodyPr/>
          <a:lstStyle/>
          <a:p>
            <a:r>
              <a:rPr lang="en-NP" dirty="0"/>
              <a:t>Conclusion</a:t>
            </a:r>
          </a:p>
        </p:txBody>
      </p:sp>
      <p:sp>
        <p:nvSpPr>
          <p:cNvPr id="3" name="Text Placeholder 2">
            <a:extLst>
              <a:ext uri="{FF2B5EF4-FFF2-40B4-BE49-F238E27FC236}">
                <a16:creationId xmlns:a16="http://schemas.microsoft.com/office/drawing/2014/main" id="{93506E1B-4E0D-8149-B61F-AFE8B99246F5}"/>
              </a:ext>
            </a:extLst>
          </p:cNvPr>
          <p:cNvSpPr>
            <a:spLocks noGrp="1"/>
          </p:cNvSpPr>
          <p:nvPr>
            <p:ph type="body" idx="1"/>
          </p:nvPr>
        </p:nvSpPr>
        <p:spPr/>
        <p:txBody>
          <a:bodyPr/>
          <a:lstStyle/>
          <a:p>
            <a:pPr marL="0" indent="0" algn="just">
              <a:buNone/>
            </a:pPr>
            <a:r>
              <a:rPr lang="en-US" dirty="0"/>
              <a:t>Our project is only a humble venture to satisfy the needs to manage the project work. Several user-friendly coding has also adopted. This package shall prove to be a powerful package in satisfying all the requirements of the school and college. The objective of software planning is to provide a frame work that enables the librarian to keep the record of the book within a limited time.</a:t>
            </a:r>
          </a:p>
          <a:p>
            <a:pPr marL="0" indent="0" algn="just">
              <a:buNone/>
            </a:pPr>
            <a:endParaRPr lang="en-NP" dirty="0"/>
          </a:p>
          <a:p>
            <a:pPr marL="0" indent="0" algn="just">
              <a:buNone/>
            </a:pPr>
            <a:r>
              <a:rPr lang="en-US" dirty="0"/>
              <a:t>Our project</a:t>
            </a:r>
            <a:r>
              <a:rPr lang="en-NP" dirty="0"/>
              <a:t> provides a computerized version of library management system which will</a:t>
            </a:r>
            <a:r>
              <a:rPr lang="en-US" dirty="0"/>
              <a:t> be beneficial for</a:t>
            </a:r>
            <a:r>
              <a:rPr lang="en-NP" dirty="0"/>
              <a:t> the students as well as the staff of the library.</a:t>
            </a:r>
          </a:p>
          <a:p>
            <a:pPr marL="0" indent="0" algn="just">
              <a:buNone/>
            </a:pPr>
            <a:br>
              <a:rPr lang="en-NP" dirty="0"/>
            </a:br>
            <a:r>
              <a:rPr lang="en-NP" dirty="0"/>
              <a:t>It makes entire </a:t>
            </a:r>
            <a:r>
              <a:rPr lang="en-US" dirty="0"/>
              <a:t>process easy where</a:t>
            </a:r>
            <a:r>
              <a:rPr lang="en-NP" dirty="0"/>
              <a:t> student can search books, staff can generate reports and do book transactions. It also has a facility for login where </a:t>
            </a:r>
            <a:r>
              <a:rPr lang="en-US" dirty="0"/>
              <a:t>library staff </a:t>
            </a:r>
            <a:r>
              <a:rPr lang="en-NP" dirty="0"/>
              <a:t> can login and can see status of books issue</a:t>
            </a:r>
          </a:p>
        </p:txBody>
      </p:sp>
    </p:spTree>
    <p:extLst>
      <p:ext uri="{BB962C8B-B14F-4D97-AF65-F5344CB8AC3E}">
        <p14:creationId xmlns:p14="http://schemas.microsoft.com/office/powerpoint/2010/main" val="3860960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07"/>
        <p:cNvGrpSpPr/>
        <p:nvPr/>
      </p:nvGrpSpPr>
      <p:grpSpPr>
        <a:xfrm>
          <a:off x="0" y="0"/>
          <a:ext cx="0" cy="0"/>
          <a:chOff x="0" y="0"/>
          <a:chExt cx="0" cy="0"/>
        </a:xfrm>
      </p:grpSpPr>
      <p:sp>
        <p:nvSpPr>
          <p:cNvPr id="509" name="Google Shape;509;p44"/>
          <p:cNvSpPr txBox="1">
            <a:spLocks noGrp="1"/>
          </p:cNvSpPr>
          <p:nvPr>
            <p:ph type="title"/>
          </p:nvPr>
        </p:nvSpPr>
        <p:spPr>
          <a:xfrm>
            <a:off x="1660126" y="1591375"/>
            <a:ext cx="3006141"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Statement</a:t>
            </a:r>
            <a:endParaRPr dirty="0"/>
          </a:p>
        </p:txBody>
      </p:sp>
      <p:sp>
        <p:nvSpPr>
          <p:cNvPr id="510" name="Google Shape;510;p44"/>
          <p:cNvSpPr txBox="1">
            <a:spLocks noGrp="1"/>
          </p:cNvSpPr>
          <p:nvPr>
            <p:ph type="title" idx="2"/>
          </p:nvPr>
        </p:nvSpPr>
        <p:spPr>
          <a:xfrm>
            <a:off x="820488" y="1525213"/>
            <a:ext cx="9126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512" name="Google Shape;512;p44"/>
          <p:cNvSpPr txBox="1">
            <a:spLocks noGrp="1"/>
          </p:cNvSpPr>
          <p:nvPr>
            <p:ph type="title" idx="4"/>
          </p:nvPr>
        </p:nvSpPr>
        <p:spPr>
          <a:xfrm>
            <a:off x="1660127" y="2083138"/>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Objectives</a:t>
            </a:r>
            <a:endParaRPr dirty="0"/>
          </a:p>
        </p:txBody>
      </p:sp>
      <p:sp>
        <p:nvSpPr>
          <p:cNvPr id="513" name="Google Shape;513;p44"/>
          <p:cNvSpPr txBox="1">
            <a:spLocks noGrp="1"/>
          </p:cNvSpPr>
          <p:nvPr>
            <p:ph type="title" idx="5"/>
          </p:nvPr>
        </p:nvSpPr>
        <p:spPr>
          <a:xfrm>
            <a:off x="818688" y="2016976"/>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515" name="Google Shape;515;p44"/>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Scope</a:t>
            </a:r>
            <a:endParaRPr dirty="0"/>
          </a:p>
        </p:txBody>
      </p:sp>
      <p:sp>
        <p:nvSpPr>
          <p:cNvPr id="516" name="Google Shape;516;p44"/>
          <p:cNvSpPr txBox="1">
            <a:spLocks noGrp="1"/>
          </p:cNvSpPr>
          <p:nvPr>
            <p:ph type="title" idx="8"/>
          </p:nvPr>
        </p:nvSpPr>
        <p:spPr>
          <a:xfrm>
            <a:off x="5130913" y="1525213"/>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518" name="Google Shape;518;p44"/>
          <p:cNvSpPr txBox="1">
            <a:spLocks noGrp="1"/>
          </p:cNvSpPr>
          <p:nvPr>
            <p:ph type="title" idx="13"/>
          </p:nvPr>
        </p:nvSpPr>
        <p:spPr>
          <a:xfrm>
            <a:off x="5985327" y="2083138"/>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System Flow</a:t>
            </a:r>
            <a:endParaRPr dirty="0"/>
          </a:p>
        </p:txBody>
      </p:sp>
      <p:sp>
        <p:nvSpPr>
          <p:cNvPr id="519" name="Google Shape;519;p44"/>
          <p:cNvSpPr txBox="1">
            <a:spLocks noGrp="1"/>
          </p:cNvSpPr>
          <p:nvPr>
            <p:ph type="title" idx="14"/>
          </p:nvPr>
        </p:nvSpPr>
        <p:spPr>
          <a:xfrm>
            <a:off x="5130913" y="2016976"/>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520" name="Google Shape;520;p44"/>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16" name="Google Shape;509;p44">
            <a:extLst>
              <a:ext uri="{FF2B5EF4-FFF2-40B4-BE49-F238E27FC236}">
                <a16:creationId xmlns:a16="http://schemas.microsoft.com/office/drawing/2014/main" id="{107BEE8E-3AD1-824E-A2CD-1426C5088234}"/>
              </a:ext>
            </a:extLst>
          </p:cNvPr>
          <p:cNvSpPr txBox="1">
            <a:spLocks/>
          </p:cNvSpPr>
          <p:nvPr/>
        </p:nvSpPr>
        <p:spPr>
          <a:xfrm>
            <a:off x="1660126" y="2581138"/>
            <a:ext cx="3006141"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a:t>Waterfall Model	</a:t>
            </a:r>
            <a:endParaRPr lang="en-US" dirty="0"/>
          </a:p>
        </p:txBody>
      </p:sp>
      <p:sp>
        <p:nvSpPr>
          <p:cNvPr id="17" name="Google Shape;510;p44">
            <a:extLst>
              <a:ext uri="{FF2B5EF4-FFF2-40B4-BE49-F238E27FC236}">
                <a16:creationId xmlns:a16="http://schemas.microsoft.com/office/drawing/2014/main" id="{3B3BC0EF-1C1E-9F4B-BFDA-0256BA8249F7}"/>
              </a:ext>
            </a:extLst>
          </p:cNvPr>
          <p:cNvSpPr txBox="1">
            <a:spLocks/>
          </p:cNvSpPr>
          <p:nvPr/>
        </p:nvSpPr>
        <p:spPr>
          <a:xfrm>
            <a:off x="820488" y="2514976"/>
            <a:ext cx="9126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a:t>05.</a:t>
            </a:r>
            <a:endParaRPr lang="en" dirty="0"/>
          </a:p>
        </p:txBody>
      </p:sp>
      <p:sp>
        <p:nvSpPr>
          <p:cNvPr id="18" name="Google Shape;512;p44">
            <a:extLst>
              <a:ext uri="{FF2B5EF4-FFF2-40B4-BE49-F238E27FC236}">
                <a16:creationId xmlns:a16="http://schemas.microsoft.com/office/drawing/2014/main" id="{D52F355E-F04D-3B40-A4AC-2E14AA6BB000}"/>
              </a:ext>
            </a:extLst>
          </p:cNvPr>
          <p:cNvSpPr txBox="1">
            <a:spLocks/>
          </p:cNvSpPr>
          <p:nvPr/>
        </p:nvSpPr>
        <p:spPr>
          <a:xfrm>
            <a:off x="1660127" y="3072901"/>
            <a:ext cx="271391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dirty="0"/>
              <a:t>Use case diagram</a:t>
            </a:r>
          </a:p>
        </p:txBody>
      </p:sp>
      <p:sp>
        <p:nvSpPr>
          <p:cNvPr id="19" name="Google Shape;513;p44">
            <a:extLst>
              <a:ext uri="{FF2B5EF4-FFF2-40B4-BE49-F238E27FC236}">
                <a16:creationId xmlns:a16="http://schemas.microsoft.com/office/drawing/2014/main" id="{F4EE827A-5C61-6A4B-BD88-D9AF96C239AD}"/>
              </a:ext>
            </a:extLst>
          </p:cNvPr>
          <p:cNvSpPr txBox="1">
            <a:spLocks/>
          </p:cNvSpPr>
          <p:nvPr/>
        </p:nvSpPr>
        <p:spPr>
          <a:xfrm>
            <a:off x="818688" y="3006739"/>
            <a:ext cx="9144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dirty="0"/>
              <a:t>06.</a:t>
            </a:r>
          </a:p>
        </p:txBody>
      </p:sp>
      <p:sp>
        <p:nvSpPr>
          <p:cNvPr id="20" name="Google Shape;515;p44">
            <a:extLst>
              <a:ext uri="{FF2B5EF4-FFF2-40B4-BE49-F238E27FC236}">
                <a16:creationId xmlns:a16="http://schemas.microsoft.com/office/drawing/2014/main" id="{85D6FA47-A2EC-7440-8E7B-442CD6EF2809}"/>
              </a:ext>
            </a:extLst>
          </p:cNvPr>
          <p:cNvSpPr txBox="1">
            <a:spLocks/>
          </p:cNvSpPr>
          <p:nvPr/>
        </p:nvSpPr>
        <p:spPr>
          <a:xfrm>
            <a:off x="5985327" y="2581138"/>
            <a:ext cx="21690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a:t>Conclusion</a:t>
            </a:r>
            <a:endParaRPr lang="en-US" dirty="0"/>
          </a:p>
        </p:txBody>
      </p:sp>
      <p:sp>
        <p:nvSpPr>
          <p:cNvPr id="21" name="Google Shape;516;p44">
            <a:extLst>
              <a:ext uri="{FF2B5EF4-FFF2-40B4-BE49-F238E27FC236}">
                <a16:creationId xmlns:a16="http://schemas.microsoft.com/office/drawing/2014/main" id="{0C07465C-A35F-C840-A933-9370635547ED}"/>
              </a:ext>
            </a:extLst>
          </p:cNvPr>
          <p:cNvSpPr txBox="1">
            <a:spLocks/>
          </p:cNvSpPr>
          <p:nvPr/>
        </p:nvSpPr>
        <p:spPr>
          <a:xfrm>
            <a:off x="5130913" y="2514976"/>
            <a:ext cx="9144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a:t>07.</a:t>
            </a: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9"/>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Introduction</a:t>
            </a:r>
            <a:endParaRPr/>
          </a:p>
        </p:txBody>
      </p:sp>
      <p:sp>
        <p:nvSpPr>
          <p:cNvPr id="662" name="Google Shape;662;p49"/>
          <p:cNvSpPr txBox="1">
            <a:spLocks noGrp="1"/>
          </p:cNvSpPr>
          <p:nvPr>
            <p:ph type="subTitle" idx="1"/>
          </p:nvPr>
        </p:nvSpPr>
        <p:spPr>
          <a:xfrm>
            <a:off x="685903" y="1134020"/>
            <a:ext cx="3862519" cy="2838185"/>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Almost in LIBRARY MANAGEMENT the records of members, New book Entry, their details, Member Entry, member Enquiry, Book Enquiry, Book Return register etc. are maintained and manipulated. Generally all these works are done and managed manually hence leading to the chances of human errors that may create some problems. Thus, a secured and reliable system is required to handle it.</a:t>
            </a:r>
            <a:endParaRPr sz="1600" dirty="0"/>
          </a:p>
        </p:txBody>
      </p:sp>
      <p:grpSp>
        <p:nvGrpSpPr>
          <p:cNvPr id="663" name="Google Shape;663;p49"/>
          <p:cNvGrpSpPr/>
          <p:nvPr/>
        </p:nvGrpSpPr>
        <p:grpSpPr>
          <a:xfrm>
            <a:off x="4878574" y="969730"/>
            <a:ext cx="3915692" cy="3040604"/>
            <a:chOff x="9320475" y="1310750"/>
            <a:chExt cx="3915300" cy="3040300"/>
          </a:xfrm>
        </p:grpSpPr>
        <p:sp>
          <p:nvSpPr>
            <p:cNvPr id="664" name="Google Shape;664;p49"/>
            <p:cNvSpPr/>
            <p:nvPr/>
          </p:nvSpPr>
          <p:spPr>
            <a:xfrm>
              <a:off x="12920525" y="3408900"/>
              <a:ext cx="154325" cy="201850"/>
            </a:xfrm>
            <a:custGeom>
              <a:avLst/>
              <a:gdLst/>
              <a:ahLst/>
              <a:cxnLst/>
              <a:rect l="l" t="t" r="r" b="b"/>
              <a:pathLst>
                <a:path w="6173" h="8074" extrusionOk="0">
                  <a:moveTo>
                    <a:pt x="5939" y="1"/>
                  </a:moveTo>
                  <a:cubicBezTo>
                    <a:pt x="5772" y="34"/>
                    <a:pt x="1702" y="234"/>
                    <a:pt x="34" y="3270"/>
                  </a:cubicBezTo>
                  <a:cubicBezTo>
                    <a:pt x="1" y="3337"/>
                    <a:pt x="1" y="3403"/>
                    <a:pt x="1" y="3470"/>
                  </a:cubicBezTo>
                  <a:cubicBezTo>
                    <a:pt x="2002" y="7873"/>
                    <a:pt x="5538" y="8073"/>
                    <a:pt x="5705" y="8073"/>
                  </a:cubicBezTo>
                  <a:cubicBezTo>
                    <a:pt x="5805" y="8073"/>
                    <a:pt x="5905" y="8007"/>
                    <a:pt x="5905" y="7873"/>
                  </a:cubicBezTo>
                  <a:cubicBezTo>
                    <a:pt x="5905" y="7773"/>
                    <a:pt x="5838" y="7673"/>
                    <a:pt x="5705" y="7673"/>
                  </a:cubicBezTo>
                  <a:cubicBezTo>
                    <a:pt x="5672" y="7673"/>
                    <a:pt x="2336" y="7473"/>
                    <a:pt x="435" y="3370"/>
                  </a:cubicBezTo>
                  <a:cubicBezTo>
                    <a:pt x="2036" y="635"/>
                    <a:pt x="5939" y="435"/>
                    <a:pt x="5972" y="435"/>
                  </a:cubicBezTo>
                  <a:cubicBezTo>
                    <a:pt x="6072" y="435"/>
                    <a:pt x="6172" y="334"/>
                    <a:pt x="6172" y="201"/>
                  </a:cubicBezTo>
                  <a:cubicBezTo>
                    <a:pt x="6172" y="101"/>
                    <a:pt x="6072" y="1"/>
                    <a:pt x="5939" y="1"/>
                  </a:cubicBezTo>
                  <a:close/>
                </a:path>
              </a:pathLst>
            </a:custGeom>
            <a:solidFill>
              <a:srgbClr val="FF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9"/>
            <p:cNvSpPr/>
            <p:nvPr/>
          </p:nvSpPr>
          <p:spPr>
            <a:xfrm>
              <a:off x="9372175" y="1486700"/>
              <a:ext cx="2951300" cy="2389225"/>
            </a:xfrm>
            <a:custGeom>
              <a:avLst/>
              <a:gdLst/>
              <a:ahLst/>
              <a:cxnLst/>
              <a:rect l="l" t="t" r="r" b="b"/>
              <a:pathLst>
                <a:path w="118052" h="95569" extrusionOk="0">
                  <a:moveTo>
                    <a:pt x="16179" y="1"/>
                  </a:moveTo>
                  <a:lnTo>
                    <a:pt x="0" y="71985"/>
                  </a:lnTo>
                  <a:lnTo>
                    <a:pt x="108211" y="95569"/>
                  </a:lnTo>
                  <a:lnTo>
                    <a:pt x="118051" y="22483"/>
                  </a:lnTo>
                  <a:lnTo>
                    <a:pt x="161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9"/>
            <p:cNvSpPr/>
            <p:nvPr/>
          </p:nvSpPr>
          <p:spPr>
            <a:xfrm>
              <a:off x="9346325" y="1336600"/>
              <a:ext cx="1742925" cy="2149050"/>
            </a:xfrm>
            <a:custGeom>
              <a:avLst/>
              <a:gdLst/>
              <a:ahLst/>
              <a:cxnLst/>
              <a:rect l="l" t="t" r="r" b="b"/>
              <a:pathLst>
                <a:path w="69717" h="85962" extrusionOk="0">
                  <a:moveTo>
                    <a:pt x="16479" y="0"/>
                  </a:moveTo>
                  <a:lnTo>
                    <a:pt x="0" y="74120"/>
                  </a:lnTo>
                  <a:lnTo>
                    <a:pt x="53238" y="85962"/>
                  </a:lnTo>
                  <a:lnTo>
                    <a:pt x="69717" y="11842"/>
                  </a:lnTo>
                  <a:lnTo>
                    <a:pt x="16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9"/>
            <p:cNvSpPr/>
            <p:nvPr/>
          </p:nvSpPr>
          <p:spPr>
            <a:xfrm>
              <a:off x="10677275" y="1631800"/>
              <a:ext cx="1742925" cy="2149075"/>
            </a:xfrm>
            <a:custGeom>
              <a:avLst/>
              <a:gdLst/>
              <a:ahLst/>
              <a:cxnLst/>
              <a:rect l="l" t="t" r="r" b="b"/>
              <a:pathLst>
                <a:path w="69717" h="85963" extrusionOk="0">
                  <a:moveTo>
                    <a:pt x="16445" y="1"/>
                  </a:moveTo>
                  <a:lnTo>
                    <a:pt x="0" y="74154"/>
                  </a:lnTo>
                  <a:lnTo>
                    <a:pt x="53238" y="85962"/>
                  </a:lnTo>
                  <a:lnTo>
                    <a:pt x="69717" y="11842"/>
                  </a:lnTo>
                  <a:lnTo>
                    <a:pt x="16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9"/>
            <p:cNvSpPr/>
            <p:nvPr/>
          </p:nvSpPr>
          <p:spPr>
            <a:xfrm>
              <a:off x="9691575" y="1310750"/>
              <a:ext cx="281050" cy="230175"/>
            </a:xfrm>
            <a:custGeom>
              <a:avLst/>
              <a:gdLst/>
              <a:ahLst/>
              <a:cxnLst/>
              <a:rect l="l" t="t" r="r" b="b"/>
              <a:pathLst>
                <a:path w="11242" h="9207" extrusionOk="0">
                  <a:moveTo>
                    <a:pt x="2035" y="0"/>
                  </a:moveTo>
                  <a:lnTo>
                    <a:pt x="0" y="9207"/>
                  </a:lnTo>
                  <a:lnTo>
                    <a:pt x="11241" y="2035"/>
                  </a:lnTo>
                  <a:lnTo>
                    <a:pt x="20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9"/>
            <p:cNvSpPr/>
            <p:nvPr/>
          </p:nvSpPr>
          <p:spPr>
            <a:xfrm>
              <a:off x="12215025" y="1859475"/>
              <a:ext cx="231025" cy="281875"/>
            </a:xfrm>
            <a:custGeom>
              <a:avLst/>
              <a:gdLst/>
              <a:ahLst/>
              <a:cxnLst/>
              <a:rect l="l" t="t" r="r" b="b"/>
              <a:pathLst>
                <a:path w="9241" h="11275" extrusionOk="0">
                  <a:moveTo>
                    <a:pt x="1" y="0"/>
                  </a:moveTo>
                  <a:lnTo>
                    <a:pt x="7173" y="11275"/>
                  </a:lnTo>
                  <a:lnTo>
                    <a:pt x="9241" y="2068"/>
                  </a:lnTo>
                  <a:lnTo>
                    <a:pt x="1" y="0"/>
                  </a:lnTo>
                  <a:close/>
                </a:path>
              </a:pathLst>
            </a:custGeom>
            <a:solidFill>
              <a:srgbClr val="FFD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9"/>
            <p:cNvSpPr/>
            <p:nvPr/>
          </p:nvSpPr>
          <p:spPr>
            <a:xfrm>
              <a:off x="9320475" y="2979425"/>
              <a:ext cx="230175" cy="281900"/>
            </a:xfrm>
            <a:custGeom>
              <a:avLst/>
              <a:gdLst/>
              <a:ahLst/>
              <a:cxnLst/>
              <a:rect l="l" t="t" r="r" b="b"/>
              <a:pathLst>
                <a:path w="9207" h="11276" extrusionOk="0">
                  <a:moveTo>
                    <a:pt x="2035" y="1"/>
                  </a:moveTo>
                  <a:lnTo>
                    <a:pt x="0" y="9208"/>
                  </a:lnTo>
                  <a:lnTo>
                    <a:pt x="9207" y="11276"/>
                  </a:lnTo>
                  <a:lnTo>
                    <a:pt x="20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9"/>
            <p:cNvSpPr/>
            <p:nvPr/>
          </p:nvSpPr>
          <p:spPr>
            <a:xfrm>
              <a:off x="11793900" y="3579875"/>
              <a:ext cx="281050" cy="230175"/>
            </a:xfrm>
            <a:custGeom>
              <a:avLst/>
              <a:gdLst/>
              <a:ahLst/>
              <a:cxnLst/>
              <a:rect l="l" t="t" r="r" b="b"/>
              <a:pathLst>
                <a:path w="11242" h="9207" extrusionOk="0">
                  <a:moveTo>
                    <a:pt x="11242" y="0"/>
                  </a:moveTo>
                  <a:lnTo>
                    <a:pt x="0" y="7172"/>
                  </a:lnTo>
                  <a:lnTo>
                    <a:pt x="9207" y="9207"/>
                  </a:lnTo>
                  <a:lnTo>
                    <a:pt x="11242" y="0"/>
                  </a:lnTo>
                  <a:close/>
                </a:path>
              </a:pathLst>
            </a:custGeom>
            <a:solidFill>
              <a:srgbClr val="FFD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9"/>
            <p:cNvSpPr/>
            <p:nvPr/>
          </p:nvSpPr>
          <p:spPr>
            <a:xfrm>
              <a:off x="10538825" y="1600950"/>
              <a:ext cx="683025" cy="1913900"/>
            </a:xfrm>
            <a:custGeom>
              <a:avLst/>
              <a:gdLst/>
              <a:ahLst/>
              <a:cxnLst/>
              <a:rect l="l" t="t" r="r" b="b"/>
              <a:pathLst>
                <a:path w="27321" h="76556" extrusionOk="0">
                  <a:moveTo>
                    <a:pt x="16446" y="0"/>
                  </a:moveTo>
                  <a:lnTo>
                    <a:pt x="1" y="74154"/>
                  </a:lnTo>
                  <a:lnTo>
                    <a:pt x="10875" y="76555"/>
                  </a:lnTo>
                  <a:lnTo>
                    <a:pt x="27320" y="2436"/>
                  </a:lnTo>
                  <a:lnTo>
                    <a:pt x="164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9"/>
            <p:cNvSpPr/>
            <p:nvPr/>
          </p:nvSpPr>
          <p:spPr>
            <a:xfrm>
              <a:off x="10666425" y="1620125"/>
              <a:ext cx="1657050" cy="2062350"/>
            </a:xfrm>
            <a:custGeom>
              <a:avLst/>
              <a:gdLst/>
              <a:ahLst/>
              <a:cxnLst/>
              <a:rect l="l" t="t" r="r" b="b"/>
              <a:pathLst>
                <a:path w="66282" h="82494" extrusionOk="0">
                  <a:moveTo>
                    <a:pt x="24896" y="0"/>
                  </a:moveTo>
                  <a:cubicBezTo>
                    <a:pt x="21245" y="0"/>
                    <a:pt x="18241" y="805"/>
                    <a:pt x="16412" y="2803"/>
                  </a:cubicBezTo>
                  <a:lnTo>
                    <a:pt x="1135" y="71519"/>
                  </a:lnTo>
                  <a:cubicBezTo>
                    <a:pt x="1" y="76622"/>
                    <a:pt x="51037" y="82493"/>
                    <a:pt x="51037" y="82493"/>
                  </a:cubicBezTo>
                  <a:lnTo>
                    <a:pt x="66281" y="13811"/>
                  </a:lnTo>
                  <a:cubicBezTo>
                    <a:pt x="66281" y="13811"/>
                    <a:pt x="40025" y="0"/>
                    <a:pt x="24896" y="0"/>
                  </a:cubicBezTo>
                  <a:close/>
                </a:path>
              </a:pathLst>
            </a:custGeom>
            <a:solidFill>
              <a:srgbClr val="FF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9"/>
            <p:cNvSpPr/>
            <p:nvPr/>
          </p:nvSpPr>
          <p:spPr>
            <a:xfrm>
              <a:off x="9453900" y="1424900"/>
              <a:ext cx="1622850" cy="2004250"/>
            </a:xfrm>
            <a:custGeom>
              <a:avLst/>
              <a:gdLst/>
              <a:ahLst/>
              <a:cxnLst/>
              <a:rect l="l" t="t" r="r" b="b"/>
              <a:pathLst>
                <a:path w="64914" h="80170" extrusionOk="0">
                  <a:moveTo>
                    <a:pt x="18851" y="1"/>
                  </a:moveTo>
                  <a:cubicBezTo>
                    <a:pt x="16595" y="1"/>
                    <a:pt x="15245" y="37"/>
                    <a:pt x="15245" y="37"/>
                  </a:cubicBezTo>
                  <a:lnTo>
                    <a:pt x="0" y="68687"/>
                  </a:lnTo>
                  <a:cubicBezTo>
                    <a:pt x="0" y="68687"/>
                    <a:pt x="34679" y="80170"/>
                    <a:pt x="46231" y="80170"/>
                  </a:cubicBezTo>
                  <a:cubicBezTo>
                    <a:pt x="47886" y="80170"/>
                    <a:pt x="49067" y="79934"/>
                    <a:pt x="49602" y="79394"/>
                  </a:cubicBezTo>
                  <a:lnTo>
                    <a:pt x="64913" y="10612"/>
                  </a:lnTo>
                  <a:cubicBezTo>
                    <a:pt x="61189" y="845"/>
                    <a:pt x="29647" y="1"/>
                    <a:pt x="188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9"/>
            <p:cNvSpPr/>
            <p:nvPr/>
          </p:nvSpPr>
          <p:spPr>
            <a:xfrm>
              <a:off x="9868350" y="1605800"/>
              <a:ext cx="390300" cy="363775"/>
            </a:xfrm>
            <a:custGeom>
              <a:avLst/>
              <a:gdLst/>
              <a:ahLst/>
              <a:cxnLst/>
              <a:rect l="l" t="t" r="r" b="b"/>
              <a:pathLst>
                <a:path w="15612" h="14551" extrusionOk="0">
                  <a:moveTo>
                    <a:pt x="3337" y="407"/>
                  </a:moveTo>
                  <a:lnTo>
                    <a:pt x="15145" y="807"/>
                  </a:lnTo>
                  <a:lnTo>
                    <a:pt x="12210" y="14117"/>
                  </a:lnTo>
                  <a:lnTo>
                    <a:pt x="468" y="13316"/>
                  </a:lnTo>
                  <a:lnTo>
                    <a:pt x="3337" y="407"/>
                  </a:lnTo>
                  <a:close/>
                  <a:moveTo>
                    <a:pt x="3120" y="0"/>
                  </a:moveTo>
                  <a:cubicBezTo>
                    <a:pt x="3019" y="0"/>
                    <a:pt x="2965" y="87"/>
                    <a:pt x="2936" y="173"/>
                  </a:cubicBezTo>
                  <a:lnTo>
                    <a:pt x="1" y="13450"/>
                  </a:lnTo>
                  <a:cubicBezTo>
                    <a:pt x="1" y="13516"/>
                    <a:pt x="1" y="13583"/>
                    <a:pt x="34" y="13616"/>
                  </a:cubicBezTo>
                  <a:cubicBezTo>
                    <a:pt x="68" y="13683"/>
                    <a:pt x="134" y="13683"/>
                    <a:pt x="201" y="13716"/>
                  </a:cubicBezTo>
                  <a:lnTo>
                    <a:pt x="12343" y="14550"/>
                  </a:lnTo>
                  <a:cubicBezTo>
                    <a:pt x="12443" y="14550"/>
                    <a:pt x="12543" y="14484"/>
                    <a:pt x="12543" y="14384"/>
                  </a:cubicBezTo>
                  <a:lnTo>
                    <a:pt x="15612" y="640"/>
                  </a:lnTo>
                  <a:cubicBezTo>
                    <a:pt x="15612" y="607"/>
                    <a:pt x="15612" y="540"/>
                    <a:pt x="15579" y="474"/>
                  </a:cubicBezTo>
                  <a:cubicBezTo>
                    <a:pt x="15512" y="440"/>
                    <a:pt x="15479" y="407"/>
                    <a:pt x="15412" y="407"/>
                  </a:cubicBezTo>
                  <a:lnTo>
                    <a:pt x="3170" y="7"/>
                  </a:lnTo>
                  <a:cubicBezTo>
                    <a:pt x="3152" y="2"/>
                    <a:pt x="3135" y="0"/>
                    <a:pt x="3120"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9"/>
            <p:cNvSpPr/>
            <p:nvPr/>
          </p:nvSpPr>
          <p:spPr>
            <a:xfrm>
              <a:off x="9849175" y="2025425"/>
              <a:ext cx="973225" cy="184325"/>
            </a:xfrm>
            <a:custGeom>
              <a:avLst/>
              <a:gdLst/>
              <a:ahLst/>
              <a:cxnLst/>
              <a:rect l="l" t="t" r="r" b="b"/>
              <a:pathLst>
                <a:path w="38929" h="7373" extrusionOk="0">
                  <a:moveTo>
                    <a:pt x="201" y="0"/>
                  </a:moveTo>
                  <a:cubicBezTo>
                    <a:pt x="67" y="0"/>
                    <a:pt x="1" y="100"/>
                    <a:pt x="1" y="200"/>
                  </a:cubicBezTo>
                  <a:cubicBezTo>
                    <a:pt x="1" y="334"/>
                    <a:pt x="67" y="401"/>
                    <a:pt x="201" y="434"/>
                  </a:cubicBezTo>
                  <a:cubicBezTo>
                    <a:pt x="468" y="434"/>
                    <a:pt x="26386" y="1168"/>
                    <a:pt x="38595" y="7372"/>
                  </a:cubicBezTo>
                  <a:lnTo>
                    <a:pt x="38695" y="7372"/>
                  </a:lnTo>
                  <a:cubicBezTo>
                    <a:pt x="38762" y="7372"/>
                    <a:pt x="38828" y="7339"/>
                    <a:pt x="38862" y="7272"/>
                  </a:cubicBezTo>
                  <a:cubicBezTo>
                    <a:pt x="38928" y="7172"/>
                    <a:pt x="38862" y="7039"/>
                    <a:pt x="38762" y="7005"/>
                  </a:cubicBezTo>
                  <a:cubicBezTo>
                    <a:pt x="26486" y="768"/>
                    <a:pt x="468" y="0"/>
                    <a:pt x="201"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9"/>
            <p:cNvSpPr/>
            <p:nvPr/>
          </p:nvSpPr>
          <p:spPr>
            <a:xfrm>
              <a:off x="9829175" y="2112975"/>
              <a:ext cx="973200" cy="184325"/>
            </a:xfrm>
            <a:custGeom>
              <a:avLst/>
              <a:gdLst/>
              <a:ahLst/>
              <a:cxnLst/>
              <a:rect l="l" t="t" r="r" b="b"/>
              <a:pathLst>
                <a:path w="38928" h="7373" extrusionOk="0">
                  <a:moveTo>
                    <a:pt x="234" y="1"/>
                  </a:moveTo>
                  <a:cubicBezTo>
                    <a:pt x="100" y="1"/>
                    <a:pt x="33" y="101"/>
                    <a:pt x="0" y="201"/>
                  </a:cubicBezTo>
                  <a:cubicBezTo>
                    <a:pt x="0" y="334"/>
                    <a:pt x="100" y="401"/>
                    <a:pt x="234" y="434"/>
                  </a:cubicBezTo>
                  <a:cubicBezTo>
                    <a:pt x="467" y="434"/>
                    <a:pt x="26419" y="1168"/>
                    <a:pt x="38594" y="7373"/>
                  </a:cubicBezTo>
                  <a:lnTo>
                    <a:pt x="38694" y="7373"/>
                  </a:lnTo>
                  <a:cubicBezTo>
                    <a:pt x="38761" y="7373"/>
                    <a:pt x="38861" y="7339"/>
                    <a:pt x="38894" y="7273"/>
                  </a:cubicBezTo>
                  <a:cubicBezTo>
                    <a:pt x="38928" y="7173"/>
                    <a:pt x="38894" y="7039"/>
                    <a:pt x="38794" y="7006"/>
                  </a:cubicBezTo>
                  <a:cubicBezTo>
                    <a:pt x="26519" y="768"/>
                    <a:pt x="500" y="1"/>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9"/>
            <p:cNvSpPr/>
            <p:nvPr/>
          </p:nvSpPr>
          <p:spPr>
            <a:xfrm>
              <a:off x="9809975" y="2200550"/>
              <a:ext cx="973225" cy="184325"/>
            </a:xfrm>
            <a:custGeom>
              <a:avLst/>
              <a:gdLst/>
              <a:ahLst/>
              <a:cxnLst/>
              <a:rect l="l" t="t" r="r" b="b"/>
              <a:pathLst>
                <a:path w="38929" h="7373" extrusionOk="0">
                  <a:moveTo>
                    <a:pt x="234" y="0"/>
                  </a:moveTo>
                  <a:cubicBezTo>
                    <a:pt x="101" y="0"/>
                    <a:pt x="1" y="100"/>
                    <a:pt x="1" y="200"/>
                  </a:cubicBezTo>
                  <a:cubicBezTo>
                    <a:pt x="1" y="334"/>
                    <a:pt x="101" y="401"/>
                    <a:pt x="201" y="434"/>
                  </a:cubicBezTo>
                  <a:cubicBezTo>
                    <a:pt x="468" y="434"/>
                    <a:pt x="26386" y="1168"/>
                    <a:pt x="38595" y="7372"/>
                  </a:cubicBezTo>
                  <a:lnTo>
                    <a:pt x="38695" y="7372"/>
                  </a:lnTo>
                  <a:cubicBezTo>
                    <a:pt x="38762" y="7372"/>
                    <a:pt x="38829" y="7339"/>
                    <a:pt x="38862" y="7272"/>
                  </a:cubicBezTo>
                  <a:cubicBezTo>
                    <a:pt x="38929" y="7172"/>
                    <a:pt x="38895" y="7039"/>
                    <a:pt x="38795" y="7005"/>
                  </a:cubicBezTo>
                  <a:cubicBezTo>
                    <a:pt x="26520" y="768"/>
                    <a:pt x="468" y="0"/>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9"/>
            <p:cNvSpPr/>
            <p:nvPr/>
          </p:nvSpPr>
          <p:spPr>
            <a:xfrm>
              <a:off x="9790800" y="2288100"/>
              <a:ext cx="973225" cy="184325"/>
            </a:xfrm>
            <a:custGeom>
              <a:avLst/>
              <a:gdLst/>
              <a:ahLst/>
              <a:cxnLst/>
              <a:rect l="l" t="t" r="r" b="b"/>
              <a:pathLst>
                <a:path w="38929" h="7373" extrusionOk="0">
                  <a:moveTo>
                    <a:pt x="234" y="1"/>
                  </a:moveTo>
                  <a:cubicBezTo>
                    <a:pt x="101" y="1"/>
                    <a:pt x="1" y="68"/>
                    <a:pt x="1" y="201"/>
                  </a:cubicBezTo>
                  <a:cubicBezTo>
                    <a:pt x="1" y="301"/>
                    <a:pt x="67" y="401"/>
                    <a:pt x="201" y="434"/>
                  </a:cubicBezTo>
                  <a:cubicBezTo>
                    <a:pt x="468" y="434"/>
                    <a:pt x="26486" y="1969"/>
                    <a:pt x="38595" y="7373"/>
                  </a:cubicBezTo>
                  <a:lnTo>
                    <a:pt x="38695" y="7373"/>
                  </a:lnTo>
                  <a:cubicBezTo>
                    <a:pt x="38762" y="7373"/>
                    <a:pt x="38828" y="7339"/>
                    <a:pt x="38862" y="7273"/>
                  </a:cubicBezTo>
                  <a:cubicBezTo>
                    <a:pt x="38928" y="7173"/>
                    <a:pt x="38862" y="7039"/>
                    <a:pt x="38762" y="7006"/>
                  </a:cubicBezTo>
                  <a:cubicBezTo>
                    <a:pt x="26586" y="1535"/>
                    <a:pt x="468" y="34"/>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9"/>
            <p:cNvSpPr/>
            <p:nvPr/>
          </p:nvSpPr>
          <p:spPr>
            <a:xfrm>
              <a:off x="9770800" y="2375675"/>
              <a:ext cx="973200" cy="184325"/>
            </a:xfrm>
            <a:custGeom>
              <a:avLst/>
              <a:gdLst/>
              <a:ahLst/>
              <a:cxnLst/>
              <a:rect l="l" t="t" r="r" b="b"/>
              <a:pathLst>
                <a:path w="38928" h="7373" extrusionOk="0">
                  <a:moveTo>
                    <a:pt x="234" y="0"/>
                  </a:moveTo>
                  <a:cubicBezTo>
                    <a:pt x="133" y="0"/>
                    <a:pt x="33" y="67"/>
                    <a:pt x="33" y="200"/>
                  </a:cubicBezTo>
                  <a:cubicBezTo>
                    <a:pt x="0" y="301"/>
                    <a:pt x="100" y="401"/>
                    <a:pt x="200" y="434"/>
                  </a:cubicBezTo>
                  <a:cubicBezTo>
                    <a:pt x="467" y="434"/>
                    <a:pt x="26719" y="2135"/>
                    <a:pt x="38628" y="7372"/>
                  </a:cubicBezTo>
                  <a:lnTo>
                    <a:pt x="38694" y="7372"/>
                  </a:lnTo>
                  <a:cubicBezTo>
                    <a:pt x="38794" y="7372"/>
                    <a:pt x="38861" y="7339"/>
                    <a:pt x="38894" y="7272"/>
                  </a:cubicBezTo>
                  <a:cubicBezTo>
                    <a:pt x="38928" y="7172"/>
                    <a:pt x="38894" y="7039"/>
                    <a:pt x="38794" y="6972"/>
                  </a:cubicBezTo>
                  <a:cubicBezTo>
                    <a:pt x="26819" y="1702"/>
                    <a:pt x="500" y="34"/>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9"/>
            <p:cNvSpPr/>
            <p:nvPr/>
          </p:nvSpPr>
          <p:spPr>
            <a:xfrm>
              <a:off x="9751600" y="2463225"/>
              <a:ext cx="973225" cy="184325"/>
            </a:xfrm>
            <a:custGeom>
              <a:avLst/>
              <a:gdLst/>
              <a:ahLst/>
              <a:cxnLst/>
              <a:rect l="l" t="t" r="r" b="b"/>
              <a:pathLst>
                <a:path w="38929" h="7373" extrusionOk="0">
                  <a:moveTo>
                    <a:pt x="234" y="1"/>
                  </a:moveTo>
                  <a:cubicBezTo>
                    <a:pt x="134" y="1"/>
                    <a:pt x="34" y="68"/>
                    <a:pt x="1" y="201"/>
                  </a:cubicBezTo>
                  <a:cubicBezTo>
                    <a:pt x="1" y="301"/>
                    <a:pt x="101" y="401"/>
                    <a:pt x="201" y="401"/>
                  </a:cubicBezTo>
                  <a:cubicBezTo>
                    <a:pt x="468" y="434"/>
                    <a:pt x="26119" y="2536"/>
                    <a:pt x="38628" y="7373"/>
                  </a:cubicBezTo>
                  <a:lnTo>
                    <a:pt x="38695" y="7373"/>
                  </a:lnTo>
                  <a:cubicBezTo>
                    <a:pt x="38762" y="7373"/>
                    <a:pt x="38862" y="7339"/>
                    <a:pt x="38895" y="7239"/>
                  </a:cubicBezTo>
                  <a:cubicBezTo>
                    <a:pt x="38929" y="7139"/>
                    <a:pt x="38895" y="7039"/>
                    <a:pt x="38762" y="6972"/>
                  </a:cubicBezTo>
                  <a:cubicBezTo>
                    <a:pt x="26186" y="2102"/>
                    <a:pt x="501" y="34"/>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9"/>
            <p:cNvSpPr/>
            <p:nvPr/>
          </p:nvSpPr>
          <p:spPr>
            <a:xfrm>
              <a:off x="9732425" y="2550800"/>
              <a:ext cx="973225" cy="184325"/>
            </a:xfrm>
            <a:custGeom>
              <a:avLst/>
              <a:gdLst/>
              <a:ahLst/>
              <a:cxnLst/>
              <a:rect l="l" t="t" r="r" b="b"/>
              <a:pathLst>
                <a:path w="38929" h="7373" extrusionOk="0">
                  <a:moveTo>
                    <a:pt x="234" y="0"/>
                  </a:moveTo>
                  <a:cubicBezTo>
                    <a:pt x="101" y="0"/>
                    <a:pt x="1" y="67"/>
                    <a:pt x="1" y="167"/>
                  </a:cubicBezTo>
                  <a:cubicBezTo>
                    <a:pt x="1" y="301"/>
                    <a:pt x="67" y="401"/>
                    <a:pt x="167" y="401"/>
                  </a:cubicBezTo>
                  <a:cubicBezTo>
                    <a:pt x="434" y="434"/>
                    <a:pt x="26286" y="3469"/>
                    <a:pt x="38628" y="7372"/>
                  </a:cubicBezTo>
                  <a:lnTo>
                    <a:pt x="38695" y="7372"/>
                  </a:lnTo>
                  <a:cubicBezTo>
                    <a:pt x="38762" y="7372"/>
                    <a:pt x="38862" y="7339"/>
                    <a:pt x="38895" y="7239"/>
                  </a:cubicBezTo>
                  <a:cubicBezTo>
                    <a:pt x="38928" y="7139"/>
                    <a:pt x="38862" y="7005"/>
                    <a:pt x="38762" y="6972"/>
                  </a:cubicBezTo>
                  <a:cubicBezTo>
                    <a:pt x="26353" y="3069"/>
                    <a:pt x="501" y="34"/>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9"/>
            <p:cNvSpPr/>
            <p:nvPr/>
          </p:nvSpPr>
          <p:spPr>
            <a:xfrm>
              <a:off x="9712425" y="2638200"/>
              <a:ext cx="973200" cy="184475"/>
            </a:xfrm>
            <a:custGeom>
              <a:avLst/>
              <a:gdLst/>
              <a:ahLst/>
              <a:cxnLst/>
              <a:rect l="l" t="t" r="r" b="b"/>
              <a:pathLst>
                <a:path w="38928" h="7379" extrusionOk="0">
                  <a:moveTo>
                    <a:pt x="215" y="0"/>
                  </a:moveTo>
                  <a:cubicBezTo>
                    <a:pt x="108" y="0"/>
                    <a:pt x="33" y="87"/>
                    <a:pt x="33" y="174"/>
                  </a:cubicBezTo>
                  <a:cubicBezTo>
                    <a:pt x="0" y="307"/>
                    <a:pt x="100" y="407"/>
                    <a:pt x="200" y="407"/>
                  </a:cubicBezTo>
                  <a:cubicBezTo>
                    <a:pt x="467" y="440"/>
                    <a:pt x="25818" y="3876"/>
                    <a:pt x="38661" y="7379"/>
                  </a:cubicBezTo>
                  <a:lnTo>
                    <a:pt x="38694" y="7379"/>
                  </a:lnTo>
                  <a:cubicBezTo>
                    <a:pt x="38794" y="7379"/>
                    <a:pt x="38894" y="7312"/>
                    <a:pt x="38894" y="7245"/>
                  </a:cubicBezTo>
                  <a:cubicBezTo>
                    <a:pt x="38928" y="7112"/>
                    <a:pt x="38861" y="7012"/>
                    <a:pt x="38761" y="6979"/>
                  </a:cubicBezTo>
                  <a:cubicBezTo>
                    <a:pt x="25919" y="3476"/>
                    <a:pt x="500" y="40"/>
                    <a:pt x="267" y="7"/>
                  </a:cubicBezTo>
                  <a:cubicBezTo>
                    <a:pt x="249" y="2"/>
                    <a:pt x="232" y="0"/>
                    <a:pt x="215"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9"/>
            <p:cNvSpPr/>
            <p:nvPr/>
          </p:nvSpPr>
          <p:spPr>
            <a:xfrm>
              <a:off x="9693225" y="2725975"/>
              <a:ext cx="973225" cy="184275"/>
            </a:xfrm>
            <a:custGeom>
              <a:avLst/>
              <a:gdLst/>
              <a:ahLst/>
              <a:cxnLst/>
              <a:rect l="l" t="t" r="r" b="b"/>
              <a:pathLst>
                <a:path w="38929" h="7371" extrusionOk="0">
                  <a:moveTo>
                    <a:pt x="317" y="1"/>
                  </a:moveTo>
                  <a:cubicBezTo>
                    <a:pt x="178" y="1"/>
                    <a:pt x="93" y="11"/>
                    <a:pt x="68" y="32"/>
                  </a:cubicBezTo>
                  <a:cubicBezTo>
                    <a:pt x="34" y="98"/>
                    <a:pt x="1" y="165"/>
                    <a:pt x="1" y="232"/>
                  </a:cubicBezTo>
                  <a:cubicBezTo>
                    <a:pt x="30" y="319"/>
                    <a:pt x="109" y="405"/>
                    <a:pt x="216" y="405"/>
                  </a:cubicBezTo>
                  <a:cubicBezTo>
                    <a:pt x="233" y="405"/>
                    <a:pt x="250" y="403"/>
                    <a:pt x="268" y="399"/>
                  </a:cubicBezTo>
                  <a:lnTo>
                    <a:pt x="301" y="399"/>
                  </a:lnTo>
                  <a:cubicBezTo>
                    <a:pt x="313" y="398"/>
                    <a:pt x="326" y="398"/>
                    <a:pt x="341" y="398"/>
                  </a:cubicBezTo>
                  <a:cubicBezTo>
                    <a:pt x="2035" y="398"/>
                    <a:pt x="26098" y="4064"/>
                    <a:pt x="38628" y="7370"/>
                  </a:cubicBezTo>
                  <a:lnTo>
                    <a:pt x="38695" y="7370"/>
                  </a:lnTo>
                  <a:cubicBezTo>
                    <a:pt x="38795" y="7370"/>
                    <a:pt x="38862" y="7304"/>
                    <a:pt x="38895" y="7237"/>
                  </a:cubicBezTo>
                  <a:cubicBezTo>
                    <a:pt x="38929" y="7103"/>
                    <a:pt x="38862" y="7003"/>
                    <a:pt x="38762" y="6970"/>
                  </a:cubicBezTo>
                  <a:cubicBezTo>
                    <a:pt x="27455" y="3984"/>
                    <a:pt x="3083" y="1"/>
                    <a:pt x="317"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9"/>
            <p:cNvSpPr/>
            <p:nvPr/>
          </p:nvSpPr>
          <p:spPr>
            <a:xfrm>
              <a:off x="9673225" y="2813325"/>
              <a:ext cx="969050" cy="205325"/>
            </a:xfrm>
            <a:custGeom>
              <a:avLst/>
              <a:gdLst/>
              <a:ahLst/>
              <a:cxnLst/>
              <a:rect l="l" t="t" r="r" b="b"/>
              <a:pathLst>
                <a:path w="38762" h="8213" extrusionOk="0">
                  <a:moveTo>
                    <a:pt x="227" y="0"/>
                  </a:moveTo>
                  <a:cubicBezTo>
                    <a:pt x="141" y="0"/>
                    <a:pt x="62" y="87"/>
                    <a:pt x="34" y="174"/>
                  </a:cubicBezTo>
                  <a:cubicBezTo>
                    <a:pt x="0" y="274"/>
                    <a:pt x="100" y="407"/>
                    <a:pt x="200" y="407"/>
                  </a:cubicBezTo>
                  <a:cubicBezTo>
                    <a:pt x="434" y="474"/>
                    <a:pt x="24584" y="4777"/>
                    <a:pt x="38494" y="8213"/>
                  </a:cubicBezTo>
                  <a:lnTo>
                    <a:pt x="38528" y="8213"/>
                  </a:lnTo>
                  <a:cubicBezTo>
                    <a:pt x="38628" y="8213"/>
                    <a:pt x="38728" y="8146"/>
                    <a:pt x="38728" y="8046"/>
                  </a:cubicBezTo>
                  <a:cubicBezTo>
                    <a:pt x="38761" y="7946"/>
                    <a:pt x="38695" y="7812"/>
                    <a:pt x="38594" y="7779"/>
                  </a:cubicBezTo>
                  <a:cubicBezTo>
                    <a:pt x="24685" y="4377"/>
                    <a:pt x="534" y="40"/>
                    <a:pt x="267" y="7"/>
                  </a:cubicBezTo>
                  <a:cubicBezTo>
                    <a:pt x="254" y="2"/>
                    <a:pt x="240" y="0"/>
                    <a:pt x="227"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9"/>
            <p:cNvSpPr/>
            <p:nvPr/>
          </p:nvSpPr>
          <p:spPr>
            <a:xfrm>
              <a:off x="9654050" y="2900825"/>
              <a:ext cx="964025" cy="225400"/>
            </a:xfrm>
            <a:custGeom>
              <a:avLst/>
              <a:gdLst/>
              <a:ahLst/>
              <a:cxnLst/>
              <a:rect l="l" t="t" r="r" b="b"/>
              <a:pathLst>
                <a:path w="38561" h="9016" extrusionOk="0">
                  <a:moveTo>
                    <a:pt x="216" y="1"/>
                  </a:moveTo>
                  <a:cubicBezTo>
                    <a:pt x="134" y="1"/>
                    <a:pt x="61" y="66"/>
                    <a:pt x="33" y="176"/>
                  </a:cubicBezTo>
                  <a:cubicBezTo>
                    <a:pt x="0" y="276"/>
                    <a:pt x="67" y="376"/>
                    <a:pt x="200" y="410"/>
                  </a:cubicBezTo>
                  <a:cubicBezTo>
                    <a:pt x="434" y="476"/>
                    <a:pt x="23950" y="5814"/>
                    <a:pt x="38294" y="9016"/>
                  </a:cubicBezTo>
                  <a:lnTo>
                    <a:pt x="38361" y="9016"/>
                  </a:lnTo>
                  <a:cubicBezTo>
                    <a:pt x="38427" y="9016"/>
                    <a:pt x="38528" y="8949"/>
                    <a:pt x="38561" y="8849"/>
                  </a:cubicBezTo>
                  <a:cubicBezTo>
                    <a:pt x="38561" y="8749"/>
                    <a:pt x="38494" y="8616"/>
                    <a:pt x="38394" y="8616"/>
                  </a:cubicBezTo>
                  <a:cubicBezTo>
                    <a:pt x="24051" y="5413"/>
                    <a:pt x="500" y="76"/>
                    <a:pt x="267" y="9"/>
                  </a:cubicBezTo>
                  <a:cubicBezTo>
                    <a:pt x="250" y="4"/>
                    <a:pt x="233" y="1"/>
                    <a:pt x="216"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9"/>
            <p:cNvSpPr/>
            <p:nvPr/>
          </p:nvSpPr>
          <p:spPr>
            <a:xfrm>
              <a:off x="9634850" y="2988400"/>
              <a:ext cx="961550" cy="235400"/>
            </a:xfrm>
            <a:custGeom>
              <a:avLst/>
              <a:gdLst/>
              <a:ahLst/>
              <a:cxnLst/>
              <a:rect l="l" t="t" r="r" b="b"/>
              <a:pathLst>
                <a:path w="38462" h="9416" extrusionOk="0">
                  <a:moveTo>
                    <a:pt x="215" y="0"/>
                  </a:moveTo>
                  <a:cubicBezTo>
                    <a:pt x="134" y="0"/>
                    <a:pt x="62" y="60"/>
                    <a:pt x="34" y="142"/>
                  </a:cubicBezTo>
                  <a:cubicBezTo>
                    <a:pt x="1" y="276"/>
                    <a:pt x="68" y="376"/>
                    <a:pt x="168" y="409"/>
                  </a:cubicBezTo>
                  <a:cubicBezTo>
                    <a:pt x="401" y="476"/>
                    <a:pt x="24652" y="7414"/>
                    <a:pt x="38228" y="9416"/>
                  </a:cubicBezTo>
                  <a:lnTo>
                    <a:pt x="38261" y="9416"/>
                  </a:lnTo>
                  <a:cubicBezTo>
                    <a:pt x="38362" y="9416"/>
                    <a:pt x="38428" y="9349"/>
                    <a:pt x="38462" y="9249"/>
                  </a:cubicBezTo>
                  <a:cubicBezTo>
                    <a:pt x="38462" y="9115"/>
                    <a:pt x="38395" y="9015"/>
                    <a:pt x="38261" y="9015"/>
                  </a:cubicBezTo>
                  <a:cubicBezTo>
                    <a:pt x="24718" y="7014"/>
                    <a:pt x="535" y="76"/>
                    <a:pt x="268" y="9"/>
                  </a:cubicBezTo>
                  <a:cubicBezTo>
                    <a:pt x="250" y="3"/>
                    <a:pt x="232" y="0"/>
                    <a:pt x="215"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9"/>
            <p:cNvSpPr/>
            <p:nvPr/>
          </p:nvSpPr>
          <p:spPr>
            <a:xfrm>
              <a:off x="10905775" y="1762050"/>
              <a:ext cx="1244225" cy="1714425"/>
            </a:xfrm>
            <a:custGeom>
              <a:avLst/>
              <a:gdLst/>
              <a:ahLst/>
              <a:cxnLst/>
              <a:rect l="l" t="t" r="r" b="b"/>
              <a:pathLst>
                <a:path w="49769" h="68577" extrusionOk="0">
                  <a:moveTo>
                    <a:pt x="19076" y="429"/>
                  </a:moveTo>
                  <a:cubicBezTo>
                    <a:pt x="29026" y="429"/>
                    <a:pt x="47503" y="9810"/>
                    <a:pt x="49302" y="10735"/>
                  </a:cubicBezTo>
                  <a:lnTo>
                    <a:pt x="36560" y="68143"/>
                  </a:lnTo>
                  <a:cubicBezTo>
                    <a:pt x="10307" y="65775"/>
                    <a:pt x="1601" y="61772"/>
                    <a:pt x="467" y="61205"/>
                  </a:cubicBezTo>
                  <a:lnTo>
                    <a:pt x="13476" y="2663"/>
                  </a:lnTo>
                  <a:cubicBezTo>
                    <a:pt x="14464" y="1068"/>
                    <a:pt x="16480" y="429"/>
                    <a:pt x="19076" y="429"/>
                  </a:cubicBezTo>
                  <a:close/>
                  <a:moveTo>
                    <a:pt x="19087" y="0"/>
                  </a:moveTo>
                  <a:cubicBezTo>
                    <a:pt x="16093" y="0"/>
                    <a:pt x="14082" y="822"/>
                    <a:pt x="13076" y="2463"/>
                  </a:cubicBezTo>
                  <a:cubicBezTo>
                    <a:pt x="13076" y="2496"/>
                    <a:pt x="13076" y="2496"/>
                    <a:pt x="13043" y="2530"/>
                  </a:cubicBezTo>
                  <a:lnTo>
                    <a:pt x="0" y="61272"/>
                  </a:lnTo>
                  <a:cubicBezTo>
                    <a:pt x="0" y="61372"/>
                    <a:pt x="33" y="61438"/>
                    <a:pt x="100" y="61505"/>
                  </a:cubicBezTo>
                  <a:cubicBezTo>
                    <a:pt x="200" y="61538"/>
                    <a:pt x="8206" y="66008"/>
                    <a:pt x="36693" y="68577"/>
                  </a:cubicBezTo>
                  <a:lnTo>
                    <a:pt x="36726" y="68577"/>
                  </a:lnTo>
                  <a:cubicBezTo>
                    <a:pt x="36826" y="68577"/>
                    <a:pt x="36893" y="68510"/>
                    <a:pt x="36926" y="68410"/>
                  </a:cubicBezTo>
                  <a:lnTo>
                    <a:pt x="49736" y="10669"/>
                  </a:lnTo>
                  <a:cubicBezTo>
                    <a:pt x="49769" y="10569"/>
                    <a:pt x="49736" y="10502"/>
                    <a:pt x="49636" y="10435"/>
                  </a:cubicBezTo>
                  <a:cubicBezTo>
                    <a:pt x="49569" y="10402"/>
                    <a:pt x="41730" y="6299"/>
                    <a:pt x="33357" y="3297"/>
                  </a:cubicBezTo>
                  <a:cubicBezTo>
                    <a:pt x="27314" y="1097"/>
                    <a:pt x="22545" y="0"/>
                    <a:pt x="19087"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9"/>
            <p:cNvSpPr/>
            <p:nvPr/>
          </p:nvSpPr>
          <p:spPr>
            <a:xfrm>
              <a:off x="11467825" y="3357200"/>
              <a:ext cx="311100" cy="47575"/>
            </a:xfrm>
            <a:custGeom>
              <a:avLst/>
              <a:gdLst/>
              <a:ahLst/>
              <a:cxnLst/>
              <a:rect l="l" t="t" r="r" b="b"/>
              <a:pathLst>
                <a:path w="12444" h="1903" extrusionOk="0">
                  <a:moveTo>
                    <a:pt x="268" y="1"/>
                  </a:moveTo>
                  <a:cubicBezTo>
                    <a:pt x="168" y="1"/>
                    <a:pt x="68" y="67"/>
                    <a:pt x="34" y="201"/>
                  </a:cubicBezTo>
                  <a:cubicBezTo>
                    <a:pt x="1" y="301"/>
                    <a:pt x="101" y="401"/>
                    <a:pt x="201" y="434"/>
                  </a:cubicBezTo>
                  <a:cubicBezTo>
                    <a:pt x="6038" y="1535"/>
                    <a:pt x="12143" y="1902"/>
                    <a:pt x="12210" y="1902"/>
                  </a:cubicBezTo>
                  <a:cubicBezTo>
                    <a:pt x="12343" y="1902"/>
                    <a:pt x="12443" y="1835"/>
                    <a:pt x="12443" y="1702"/>
                  </a:cubicBezTo>
                  <a:cubicBezTo>
                    <a:pt x="12443" y="1602"/>
                    <a:pt x="12343" y="1502"/>
                    <a:pt x="12243" y="1502"/>
                  </a:cubicBezTo>
                  <a:cubicBezTo>
                    <a:pt x="12176" y="1502"/>
                    <a:pt x="6105" y="1135"/>
                    <a:pt x="268"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9"/>
            <p:cNvSpPr/>
            <p:nvPr/>
          </p:nvSpPr>
          <p:spPr>
            <a:xfrm>
              <a:off x="11191800" y="1830225"/>
              <a:ext cx="728050" cy="590500"/>
            </a:xfrm>
            <a:custGeom>
              <a:avLst/>
              <a:gdLst/>
              <a:ahLst/>
              <a:cxnLst/>
              <a:rect l="l" t="t" r="r" b="b"/>
              <a:pathLst>
                <a:path w="29122" h="23620" extrusionOk="0">
                  <a:moveTo>
                    <a:pt x="7700" y="414"/>
                  </a:moveTo>
                  <a:cubicBezTo>
                    <a:pt x="15775" y="414"/>
                    <a:pt x="27246" y="6189"/>
                    <a:pt x="28654" y="6908"/>
                  </a:cubicBezTo>
                  <a:cubicBezTo>
                    <a:pt x="28354" y="8175"/>
                    <a:pt x="26153" y="16915"/>
                    <a:pt x="24551" y="23119"/>
                  </a:cubicBezTo>
                  <a:cubicBezTo>
                    <a:pt x="12943" y="19350"/>
                    <a:pt x="2135" y="17682"/>
                    <a:pt x="468" y="17449"/>
                  </a:cubicBezTo>
                  <a:lnTo>
                    <a:pt x="4137" y="903"/>
                  </a:lnTo>
                  <a:cubicBezTo>
                    <a:pt x="5201" y="563"/>
                    <a:pt x="6407" y="414"/>
                    <a:pt x="7700" y="414"/>
                  </a:cubicBezTo>
                  <a:close/>
                  <a:moveTo>
                    <a:pt x="7696" y="1"/>
                  </a:moveTo>
                  <a:cubicBezTo>
                    <a:pt x="6252" y="1"/>
                    <a:pt x="4985" y="179"/>
                    <a:pt x="3903" y="536"/>
                  </a:cubicBezTo>
                  <a:cubicBezTo>
                    <a:pt x="3837" y="570"/>
                    <a:pt x="3770" y="636"/>
                    <a:pt x="3770" y="703"/>
                  </a:cubicBezTo>
                  <a:lnTo>
                    <a:pt x="1" y="17582"/>
                  </a:lnTo>
                  <a:cubicBezTo>
                    <a:pt x="1" y="17649"/>
                    <a:pt x="1" y="17715"/>
                    <a:pt x="34" y="17749"/>
                  </a:cubicBezTo>
                  <a:cubicBezTo>
                    <a:pt x="67" y="17782"/>
                    <a:pt x="134" y="17815"/>
                    <a:pt x="201" y="17849"/>
                  </a:cubicBezTo>
                  <a:cubicBezTo>
                    <a:pt x="301" y="17849"/>
                    <a:pt x="12009" y="19450"/>
                    <a:pt x="24618" y="23586"/>
                  </a:cubicBezTo>
                  <a:cubicBezTo>
                    <a:pt x="24652" y="23620"/>
                    <a:pt x="24685" y="23620"/>
                    <a:pt x="24685" y="23620"/>
                  </a:cubicBezTo>
                  <a:cubicBezTo>
                    <a:pt x="24718" y="23620"/>
                    <a:pt x="24785" y="23586"/>
                    <a:pt x="24785" y="23586"/>
                  </a:cubicBezTo>
                  <a:cubicBezTo>
                    <a:pt x="24852" y="23553"/>
                    <a:pt x="24885" y="23520"/>
                    <a:pt x="24885" y="23453"/>
                  </a:cubicBezTo>
                  <a:cubicBezTo>
                    <a:pt x="26620" y="16748"/>
                    <a:pt x="29121" y="6841"/>
                    <a:pt x="29121" y="6841"/>
                  </a:cubicBezTo>
                  <a:cubicBezTo>
                    <a:pt x="29121" y="6774"/>
                    <a:pt x="29088" y="6674"/>
                    <a:pt x="28988" y="6607"/>
                  </a:cubicBezTo>
                  <a:cubicBezTo>
                    <a:pt x="28955" y="6607"/>
                    <a:pt x="24752" y="4373"/>
                    <a:pt x="19581" y="2538"/>
                  </a:cubicBezTo>
                  <a:cubicBezTo>
                    <a:pt x="14827" y="847"/>
                    <a:pt x="10841" y="1"/>
                    <a:pt x="7696"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9"/>
            <p:cNvSpPr/>
            <p:nvPr/>
          </p:nvSpPr>
          <p:spPr>
            <a:xfrm>
              <a:off x="11042525" y="1895325"/>
              <a:ext cx="2193250" cy="2455725"/>
            </a:xfrm>
            <a:custGeom>
              <a:avLst/>
              <a:gdLst/>
              <a:ahLst/>
              <a:cxnLst/>
              <a:rect l="l" t="t" r="r" b="b"/>
              <a:pathLst>
                <a:path w="87730" h="98229" extrusionOk="0">
                  <a:moveTo>
                    <a:pt x="57975" y="1"/>
                  </a:moveTo>
                  <a:lnTo>
                    <a:pt x="1" y="22483"/>
                  </a:lnTo>
                  <a:lnTo>
                    <a:pt x="28521" y="96069"/>
                  </a:lnTo>
                  <a:cubicBezTo>
                    <a:pt x="29061" y="97407"/>
                    <a:pt x="30336" y="98229"/>
                    <a:pt x="31686" y="98229"/>
                  </a:cubicBezTo>
                  <a:cubicBezTo>
                    <a:pt x="32087" y="98229"/>
                    <a:pt x="32494" y="98157"/>
                    <a:pt x="32891" y="98004"/>
                  </a:cubicBezTo>
                  <a:lnTo>
                    <a:pt x="87730" y="76722"/>
                  </a:lnTo>
                  <a:lnTo>
                    <a:pt x="57975" y="1"/>
                  </a:lnTo>
                  <a:close/>
                </a:path>
              </a:pathLst>
            </a:custGeom>
            <a:solidFill>
              <a:srgbClr val="7F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9"/>
            <p:cNvSpPr/>
            <p:nvPr/>
          </p:nvSpPr>
          <p:spPr>
            <a:xfrm>
              <a:off x="11070875" y="1875300"/>
              <a:ext cx="2134050" cy="2444600"/>
            </a:xfrm>
            <a:custGeom>
              <a:avLst/>
              <a:gdLst/>
              <a:ahLst/>
              <a:cxnLst/>
              <a:rect l="l" t="t" r="r" b="b"/>
              <a:pathLst>
                <a:path w="85362" h="97784" extrusionOk="0">
                  <a:moveTo>
                    <a:pt x="55574" y="1"/>
                  </a:moveTo>
                  <a:lnTo>
                    <a:pt x="1" y="21550"/>
                  </a:lnTo>
                  <a:lnTo>
                    <a:pt x="29155" y="96704"/>
                  </a:lnTo>
                  <a:cubicBezTo>
                    <a:pt x="29412" y="97372"/>
                    <a:pt x="30046" y="97783"/>
                    <a:pt x="30721" y="97783"/>
                  </a:cubicBezTo>
                  <a:cubicBezTo>
                    <a:pt x="30921" y="97783"/>
                    <a:pt x="31125" y="97747"/>
                    <a:pt x="31323" y="97671"/>
                  </a:cubicBezTo>
                  <a:lnTo>
                    <a:pt x="85362" y="76723"/>
                  </a:lnTo>
                  <a:lnTo>
                    <a:pt x="555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9"/>
            <p:cNvSpPr/>
            <p:nvPr/>
          </p:nvSpPr>
          <p:spPr>
            <a:xfrm>
              <a:off x="11007500" y="1806100"/>
              <a:ext cx="2193250" cy="2480975"/>
            </a:xfrm>
            <a:custGeom>
              <a:avLst/>
              <a:gdLst/>
              <a:ahLst/>
              <a:cxnLst/>
              <a:rect l="l" t="t" r="r" b="b"/>
              <a:pathLst>
                <a:path w="87730" h="99239" extrusionOk="0">
                  <a:moveTo>
                    <a:pt x="57975" y="0"/>
                  </a:moveTo>
                  <a:lnTo>
                    <a:pt x="1" y="22516"/>
                  </a:lnTo>
                  <a:lnTo>
                    <a:pt x="29755" y="99238"/>
                  </a:lnTo>
                  <a:lnTo>
                    <a:pt x="87730" y="76722"/>
                  </a:lnTo>
                  <a:lnTo>
                    <a:pt x="579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9"/>
            <p:cNvSpPr/>
            <p:nvPr/>
          </p:nvSpPr>
          <p:spPr>
            <a:xfrm>
              <a:off x="11007500" y="2278100"/>
              <a:ext cx="978225" cy="2008975"/>
            </a:xfrm>
            <a:custGeom>
              <a:avLst/>
              <a:gdLst/>
              <a:ahLst/>
              <a:cxnLst/>
              <a:rect l="l" t="t" r="r" b="b"/>
              <a:pathLst>
                <a:path w="39129" h="80359" extrusionOk="0">
                  <a:moveTo>
                    <a:pt x="9374" y="1"/>
                  </a:moveTo>
                  <a:lnTo>
                    <a:pt x="1" y="3636"/>
                  </a:lnTo>
                  <a:lnTo>
                    <a:pt x="29755" y="80358"/>
                  </a:lnTo>
                  <a:lnTo>
                    <a:pt x="39129" y="76722"/>
                  </a:lnTo>
                  <a:lnTo>
                    <a:pt x="93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9"/>
            <p:cNvSpPr/>
            <p:nvPr/>
          </p:nvSpPr>
          <p:spPr>
            <a:xfrm>
              <a:off x="11241850" y="2263925"/>
              <a:ext cx="779725" cy="1931400"/>
            </a:xfrm>
            <a:custGeom>
              <a:avLst/>
              <a:gdLst/>
              <a:ahLst/>
              <a:cxnLst/>
              <a:rect l="l" t="t" r="r" b="b"/>
              <a:pathLst>
                <a:path w="31189" h="77256" extrusionOk="0">
                  <a:moveTo>
                    <a:pt x="1434" y="0"/>
                  </a:moveTo>
                  <a:lnTo>
                    <a:pt x="0" y="568"/>
                  </a:lnTo>
                  <a:lnTo>
                    <a:pt x="29755" y="77256"/>
                  </a:lnTo>
                  <a:lnTo>
                    <a:pt x="31189" y="76722"/>
                  </a:lnTo>
                  <a:lnTo>
                    <a:pt x="1434" y="0"/>
                  </a:lnTo>
                  <a:close/>
                </a:path>
              </a:pathLst>
            </a:custGeom>
            <a:solidFill>
              <a:srgbClr val="EDB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9"/>
            <p:cNvSpPr/>
            <p:nvPr/>
          </p:nvSpPr>
          <p:spPr>
            <a:xfrm>
              <a:off x="11420300" y="1939525"/>
              <a:ext cx="1635350" cy="2099850"/>
            </a:xfrm>
            <a:custGeom>
              <a:avLst/>
              <a:gdLst/>
              <a:ahLst/>
              <a:cxnLst/>
              <a:rect l="l" t="t" r="r" b="b"/>
              <a:pathLst>
                <a:path w="65414" h="83994" extrusionOk="0">
                  <a:moveTo>
                    <a:pt x="36393" y="568"/>
                  </a:moveTo>
                  <a:cubicBezTo>
                    <a:pt x="36693" y="1168"/>
                    <a:pt x="37194" y="1668"/>
                    <a:pt x="37827" y="1969"/>
                  </a:cubicBezTo>
                  <a:cubicBezTo>
                    <a:pt x="38190" y="2121"/>
                    <a:pt x="38574" y="2197"/>
                    <a:pt x="38961" y="2197"/>
                  </a:cubicBezTo>
                  <a:cubicBezTo>
                    <a:pt x="39251" y="2197"/>
                    <a:pt x="39543" y="2154"/>
                    <a:pt x="39829" y="2069"/>
                  </a:cubicBezTo>
                  <a:lnTo>
                    <a:pt x="64880" y="66682"/>
                  </a:lnTo>
                  <a:cubicBezTo>
                    <a:pt x="64280" y="66982"/>
                    <a:pt x="63779" y="67482"/>
                    <a:pt x="63512" y="68116"/>
                  </a:cubicBezTo>
                  <a:cubicBezTo>
                    <a:pt x="63212" y="68750"/>
                    <a:pt x="63179" y="69450"/>
                    <a:pt x="63379" y="70117"/>
                  </a:cubicBezTo>
                  <a:lnTo>
                    <a:pt x="29021" y="83460"/>
                  </a:lnTo>
                  <a:cubicBezTo>
                    <a:pt x="28554" y="82426"/>
                    <a:pt x="27520" y="81826"/>
                    <a:pt x="26419" y="81826"/>
                  </a:cubicBezTo>
                  <a:cubicBezTo>
                    <a:pt x="26152" y="81826"/>
                    <a:pt x="25886" y="81859"/>
                    <a:pt x="25585" y="81926"/>
                  </a:cubicBezTo>
                  <a:lnTo>
                    <a:pt x="534" y="17313"/>
                  </a:lnTo>
                  <a:cubicBezTo>
                    <a:pt x="1168" y="17013"/>
                    <a:pt x="1635" y="16512"/>
                    <a:pt x="1935" y="15879"/>
                  </a:cubicBezTo>
                  <a:cubicBezTo>
                    <a:pt x="2202" y="15245"/>
                    <a:pt x="2235" y="14544"/>
                    <a:pt x="2035" y="13877"/>
                  </a:cubicBezTo>
                  <a:lnTo>
                    <a:pt x="36393" y="568"/>
                  </a:lnTo>
                  <a:close/>
                  <a:moveTo>
                    <a:pt x="36627" y="1"/>
                  </a:moveTo>
                  <a:lnTo>
                    <a:pt x="1502" y="13644"/>
                  </a:lnTo>
                  <a:lnTo>
                    <a:pt x="1568" y="13844"/>
                  </a:lnTo>
                  <a:cubicBezTo>
                    <a:pt x="1802" y="14444"/>
                    <a:pt x="1802" y="15111"/>
                    <a:pt x="1535" y="15712"/>
                  </a:cubicBezTo>
                  <a:cubicBezTo>
                    <a:pt x="1268" y="16312"/>
                    <a:pt x="801" y="16779"/>
                    <a:pt x="167" y="17013"/>
                  </a:cubicBezTo>
                  <a:lnTo>
                    <a:pt x="0" y="17079"/>
                  </a:lnTo>
                  <a:lnTo>
                    <a:pt x="25352" y="82460"/>
                  </a:lnTo>
                  <a:lnTo>
                    <a:pt x="25552" y="82393"/>
                  </a:lnTo>
                  <a:cubicBezTo>
                    <a:pt x="25847" y="82276"/>
                    <a:pt x="26149" y="82221"/>
                    <a:pt x="26445" y="82221"/>
                  </a:cubicBezTo>
                  <a:cubicBezTo>
                    <a:pt x="27422" y="82221"/>
                    <a:pt x="28337" y="82821"/>
                    <a:pt x="28721" y="83794"/>
                  </a:cubicBezTo>
                  <a:lnTo>
                    <a:pt x="28788" y="83994"/>
                  </a:lnTo>
                  <a:lnTo>
                    <a:pt x="63913" y="70351"/>
                  </a:lnTo>
                  <a:lnTo>
                    <a:pt x="63846" y="70184"/>
                  </a:lnTo>
                  <a:cubicBezTo>
                    <a:pt x="63346" y="68917"/>
                    <a:pt x="63979" y="67482"/>
                    <a:pt x="65247" y="66982"/>
                  </a:cubicBezTo>
                  <a:lnTo>
                    <a:pt x="65414" y="66915"/>
                  </a:lnTo>
                  <a:lnTo>
                    <a:pt x="40129" y="1735"/>
                  </a:lnTo>
                  <a:lnTo>
                    <a:pt x="40062" y="1535"/>
                  </a:lnTo>
                  <a:lnTo>
                    <a:pt x="39862" y="1602"/>
                  </a:lnTo>
                  <a:cubicBezTo>
                    <a:pt x="39568" y="1718"/>
                    <a:pt x="39266" y="1773"/>
                    <a:pt x="38969" y="1773"/>
                  </a:cubicBezTo>
                  <a:cubicBezTo>
                    <a:pt x="37992" y="1773"/>
                    <a:pt x="37077" y="1173"/>
                    <a:pt x="36693" y="201"/>
                  </a:cubicBezTo>
                  <a:lnTo>
                    <a:pt x="366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9"/>
            <p:cNvSpPr/>
            <p:nvPr/>
          </p:nvSpPr>
          <p:spPr>
            <a:xfrm>
              <a:off x="12426025" y="3694125"/>
              <a:ext cx="241025" cy="154300"/>
            </a:xfrm>
            <a:custGeom>
              <a:avLst/>
              <a:gdLst/>
              <a:ahLst/>
              <a:cxnLst/>
              <a:rect l="l" t="t" r="r" b="b"/>
              <a:pathLst>
                <a:path w="9641" h="6172" extrusionOk="0">
                  <a:moveTo>
                    <a:pt x="8540" y="0"/>
                  </a:moveTo>
                  <a:lnTo>
                    <a:pt x="0" y="3336"/>
                  </a:lnTo>
                  <a:lnTo>
                    <a:pt x="1101" y="6171"/>
                  </a:lnTo>
                  <a:lnTo>
                    <a:pt x="9640" y="2869"/>
                  </a:lnTo>
                  <a:lnTo>
                    <a:pt x="85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9"/>
            <p:cNvSpPr/>
            <p:nvPr/>
          </p:nvSpPr>
          <p:spPr>
            <a:xfrm>
              <a:off x="11801400" y="2764275"/>
              <a:ext cx="933200" cy="577950"/>
            </a:xfrm>
            <a:custGeom>
              <a:avLst/>
              <a:gdLst/>
              <a:ahLst/>
              <a:cxnLst/>
              <a:rect l="l" t="t" r="r" b="b"/>
              <a:pathLst>
                <a:path w="37328" h="23118" extrusionOk="0">
                  <a:moveTo>
                    <a:pt x="33391" y="1"/>
                  </a:moveTo>
                  <a:lnTo>
                    <a:pt x="1" y="12943"/>
                  </a:lnTo>
                  <a:lnTo>
                    <a:pt x="3937" y="23117"/>
                  </a:lnTo>
                  <a:lnTo>
                    <a:pt x="37327" y="10175"/>
                  </a:lnTo>
                  <a:lnTo>
                    <a:pt x="33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9"/>
            <p:cNvSpPr/>
            <p:nvPr/>
          </p:nvSpPr>
          <p:spPr>
            <a:xfrm>
              <a:off x="11744700" y="2617500"/>
              <a:ext cx="863975" cy="398650"/>
            </a:xfrm>
            <a:custGeom>
              <a:avLst/>
              <a:gdLst/>
              <a:ahLst/>
              <a:cxnLst/>
              <a:rect l="l" t="t" r="r" b="b"/>
              <a:pathLst>
                <a:path w="34559" h="15946" extrusionOk="0">
                  <a:moveTo>
                    <a:pt x="33391" y="1"/>
                  </a:moveTo>
                  <a:lnTo>
                    <a:pt x="0" y="12944"/>
                  </a:lnTo>
                  <a:lnTo>
                    <a:pt x="1135" y="15946"/>
                  </a:lnTo>
                  <a:lnTo>
                    <a:pt x="34558" y="2970"/>
                  </a:lnTo>
                  <a:lnTo>
                    <a:pt x="33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9"/>
            <p:cNvSpPr/>
            <p:nvPr/>
          </p:nvSpPr>
          <p:spPr>
            <a:xfrm>
              <a:off x="11597925" y="2239750"/>
              <a:ext cx="863975" cy="397800"/>
            </a:xfrm>
            <a:custGeom>
              <a:avLst/>
              <a:gdLst/>
              <a:ahLst/>
              <a:cxnLst/>
              <a:rect l="l" t="t" r="r" b="b"/>
              <a:pathLst>
                <a:path w="34559" h="15912" extrusionOk="0">
                  <a:moveTo>
                    <a:pt x="33391" y="0"/>
                  </a:moveTo>
                  <a:lnTo>
                    <a:pt x="1" y="12943"/>
                  </a:lnTo>
                  <a:lnTo>
                    <a:pt x="1168" y="15911"/>
                  </a:lnTo>
                  <a:lnTo>
                    <a:pt x="34559" y="2969"/>
                  </a:lnTo>
                  <a:lnTo>
                    <a:pt x="333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49"/>
          <p:cNvSpPr/>
          <p:nvPr/>
        </p:nvSpPr>
        <p:spPr>
          <a:xfrm>
            <a:off x="12466875" y="4457550"/>
            <a:ext cx="343600" cy="435775"/>
          </a:xfrm>
          <a:custGeom>
            <a:avLst/>
            <a:gdLst/>
            <a:ahLst/>
            <a:cxnLst/>
            <a:rect l="l" t="t" r="r" b="b"/>
            <a:pathLst>
              <a:path w="13744" h="17431" extrusionOk="0">
                <a:moveTo>
                  <a:pt x="13252" y="1"/>
                </a:moveTo>
                <a:cubicBezTo>
                  <a:pt x="13215" y="1"/>
                  <a:pt x="13179" y="6"/>
                  <a:pt x="13143" y="18"/>
                </a:cubicBezTo>
                <a:cubicBezTo>
                  <a:pt x="1" y="4088"/>
                  <a:pt x="167" y="16897"/>
                  <a:pt x="167" y="16997"/>
                </a:cubicBezTo>
                <a:cubicBezTo>
                  <a:pt x="167" y="17231"/>
                  <a:pt x="334" y="17431"/>
                  <a:pt x="568" y="17431"/>
                </a:cubicBezTo>
                <a:cubicBezTo>
                  <a:pt x="801" y="17431"/>
                  <a:pt x="1001" y="17231"/>
                  <a:pt x="1001" y="16997"/>
                </a:cubicBezTo>
                <a:cubicBezTo>
                  <a:pt x="968" y="16497"/>
                  <a:pt x="868" y="4688"/>
                  <a:pt x="13377" y="819"/>
                </a:cubicBezTo>
                <a:cubicBezTo>
                  <a:pt x="13610" y="752"/>
                  <a:pt x="13744" y="519"/>
                  <a:pt x="13677" y="285"/>
                </a:cubicBezTo>
                <a:cubicBezTo>
                  <a:pt x="13595" y="120"/>
                  <a:pt x="13422" y="1"/>
                  <a:pt x="13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49"/>
          <p:cNvGrpSpPr/>
          <p:nvPr/>
        </p:nvGrpSpPr>
        <p:grpSpPr>
          <a:xfrm rot="892186">
            <a:off x="5751604" y="3709378"/>
            <a:ext cx="2451267" cy="900546"/>
            <a:chOff x="10253036" y="3422449"/>
            <a:chExt cx="2748147" cy="1009614"/>
          </a:xfrm>
        </p:grpSpPr>
        <p:sp>
          <p:nvSpPr>
            <p:cNvPr id="703" name="Google Shape;703;p49"/>
            <p:cNvSpPr/>
            <p:nvPr/>
          </p:nvSpPr>
          <p:spPr>
            <a:xfrm>
              <a:off x="12035804" y="3479245"/>
              <a:ext cx="274842" cy="429801"/>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9"/>
            <p:cNvSpPr/>
            <p:nvPr/>
          </p:nvSpPr>
          <p:spPr>
            <a:xfrm>
              <a:off x="10253036" y="3907605"/>
              <a:ext cx="2492269" cy="466257"/>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9"/>
            <p:cNvSpPr/>
            <p:nvPr/>
          </p:nvSpPr>
          <p:spPr>
            <a:xfrm>
              <a:off x="10508914" y="3907605"/>
              <a:ext cx="2492269" cy="466257"/>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9"/>
            <p:cNvSpPr/>
            <p:nvPr/>
          </p:nvSpPr>
          <p:spPr>
            <a:xfrm>
              <a:off x="11732952" y="3936656"/>
              <a:ext cx="57528" cy="104577"/>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9"/>
            <p:cNvSpPr/>
            <p:nvPr/>
          </p:nvSpPr>
          <p:spPr>
            <a:xfrm>
              <a:off x="11463739" y="3936656"/>
              <a:ext cx="57528" cy="104577"/>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9"/>
            <p:cNvSpPr/>
            <p:nvPr/>
          </p:nvSpPr>
          <p:spPr>
            <a:xfrm>
              <a:off x="11442732" y="3797532"/>
              <a:ext cx="368756" cy="24470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9"/>
            <p:cNvSpPr/>
            <p:nvPr/>
          </p:nvSpPr>
          <p:spPr>
            <a:xfrm>
              <a:off x="10511025" y="3442085"/>
              <a:ext cx="969601" cy="970344"/>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9"/>
            <p:cNvSpPr/>
            <p:nvPr/>
          </p:nvSpPr>
          <p:spPr>
            <a:xfrm>
              <a:off x="10511025" y="3442721"/>
              <a:ext cx="614147" cy="613556"/>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9"/>
            <p:cNvSpPr/>
            <p:nvPr/>
          </p:nvSpPr>
          <p:spPr>
            <a:xfrm>
              <a:off x="10553811" y="3485544"/>
              <a:ext cx="705280" cy="705333"/>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9"/>
            <p:cNvSpPr/>
            <p:nvPr/>
          </p:nvSpPr>
          <p:spPr>
            <a:xfrm>
              <a:off x="10490687" y="3422449"/>
              <a:ext cx="1010243" cy="1009614"/>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9"/>
            <p:cNvSpPr/>
            <p:nvPr/>
          </p:nvSpPr>
          <p:spPr>
            <a:xfrm>
              <a:off x="11773627" y="3442085"/>
              <a:ext cx="969568" cy="970344"/>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9"/>
            <p:cNvSpPr/>
            <p:nvPr/>
          </p:nvSpPr>
          <p:spPr>
            <a:xfrm>
              <a:off x="11772924" y="3442721"/>
              <a:ext cx="614850" cy="613556"/>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9"/>
            <p:cNvSpPr/>
            <p:nvPr/>
          </p:nvSpPr>
          <p:spPr>
            <a:xfrm>
              <a:off x="11816380" y="3485544"/>
              <a:ext cx="705280" cy="705333"/>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9"/>
            <p:cNvSpPr/>
            <p:nvPr/>
          </p:nvSpPr>
          <p:spPr>
            <a:xfrm>
              <a:off x="11753290" y="3422449"/>
              <a:ext cx="1010243" cy="1009614"/>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9"/>
            <p:cNvSpPr/>
            <p:nvPr/>
          </p:nvSpPr>
          <p:spPr>
            <a:xfrm>
              <a:off x="10457752" y="3880966"/>
              <a:ext cx="72237" cy="93285"/>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9"/>
            <p:cNvSpPr/>
            <p:nvPr/>
          </p:nvSpPr>
          <p:spPr>
            <a:xfrm>
              <a:off x="12724231" y="3880966"/>
              <a:ext cx="72237" cy="93285"/>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9" name="Google Shape;719;p49"/>
          <p:cNvSpPr/>
          <p:nvPr/>
        </p:nvSpPr>
        <p:spPr>
          <a:xfrm>
            <a:off x="4571994" y="177972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9"/>
          <p:cNvSpPr/>
          <p:nvPr/>
        </p:nvSpPr>
        <p:spPr>
          <a:xfrm>
            <a:off x="7864843" y="553011"/>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9"/>
          <p:cNvSpPr/>
          <p:nvPr/>
        </p:nvSpPr>
        <p:spPr>
          <a:xfrm>
            <a:off x="5195092" y="3262471"/>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A429-8091-2240-A0B9-3063D06066A4}"/>
              </a:ext>
            </a:extLst>
          </p:cNvPr>
          <p:cNvSpPr>
            <a:spLocks noGrp="1"/>
          </p:cNvSpPr>
          <p:nvPr>
            <p:ph type="title"/>
          </p:nvPr>
        </p:nvSpPr>
        <p:spPr/>
        <p:txBody>
          <a:bodyPr/>
          <a:lstStyle/>
          <a:p>
            <a:r>
              <a:rPr lang="en-NP" dirty="0"/>
              <a:t>Problem Statement</a:t>
            </a:r>
          </a:p>
        </p:txBody>
      </p:sp>
      <p:sp>
        <p:nvSpPr>
          <p:cNvPr id="3" name="Text Placeholder 2">
            <a:extLst>
              <a:ext uri="{FF2B5EF4-FFF2-40B4-BE49-F238E27FC236}">
                <a16:creationId xmlns:a16="http://schemas.microsoft.com/office/drawing/2014/main" id="{AD28F22F-A9F2-8D44-A998-3288E770DD90}"/>
              </a:ext>
            </a:extLst>
          </p:cNvPr>
          <p:cNvSpPr>
            <a:spLocks noGrp="1"/>
          </p:cNvSpPr>
          <p:nvPr>
            <p:ph type="body" idx="1"/>
          </p:nvPr>
        </p:nvSpPr>
        <p:spPr/>
        <p:txBody>
          <a:bodyPr/>
          <a:lstStyle/>
          <a:p>
            <a:pPr algn="just"/>
            <a:r>
              <a:rPr lang="en-US" dirty="0"/>
              <a:t>A Library books management system is an infrastructure that allows user to search books and add/remove.</a:t>
            </a:r>
            <a:endParaRPr lang="en-NP" dirty="0"/>
          </a:p>
          <a:p>
            <a:r>
              <a:rPr lang="en-US" dirty="0"/>
              <a:t>Students are allowed to take only three books,</a:t>
            </a:r>
          </a:p>
          <a:p>
            <a:r>
              <a:rPr lang="en-US" dirty="0"/>
              <a:t>Students are not allowed to check </a:t>
            </a:r>
            <a:r>
              <a:rPr lang="en-US"/>
              <a:t>whether the </a:t>
            </a:r>
            <a:r>
              <a:rPr lang="en-US" dirty="0"/>
              <a:t>book in available,</a:t>
            </a:r>
          </a:p>
          <a:p>
            <a:r>
              <a:rPr lang="en-US" dirty="0"/>
              <a:t>There are no online services,</a:t>
            </a:r>
          </a:p>
          <a:p>
            <a:r>
              <a:rPr lang="en-US" dirty="0"/>
              <a:t>Students are not informed before the dead line of the book renew,</a:t>
            </a:r>
          </a:p>
          <a:p>
            <a:r>
              <a:rPr lang="en-US" dirty="0"/>
              <a:t>Students are not allowed to get access to the library book management system.</a:t>
            </a:r>
          </a:p>
          <a:p>
            <a:pPr marL="146050" indent="0">
              <a:buNone/>
            </a:pPr>
            <a:endParaRPr lang="en-NP" dirty="0"/>
          </a:p>
        </p:txBody>
      </p:sp>
    </p:spTree>
    <p:extLst>
      <p:ext uri="{BB962C8B-B14F-4D97-AF65-F5344CB8AC3E}">
        <p14:creationId xmlns:p14="http://schemas.microsoft.com/office/powerpoint/2010/main" val="4170811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D3BF-1CF6-554D-A27A-50F029D4732E}"/>
              </a:ext>
            </a:extLst>
          </p:cNvPr>
          <p:cNvSpPr>
            <a:spLocks noGrp="1"/>
          </p:cNvSpPr>
          <p:nvPr>
            <p:ph type="title"/>
          </p:nvPr>
        </p:nvSpPr>
        <p:spPr/>
        <p:txBody>
          <a:bodyPr/>
          <a:lstStyle/>
          <a:p>
            <a:r>
              <a:rPr lang="en-NP" dirty="0"/>
              <a:t>Objectives</a:t>
            </a:r>
          </a:p>
        </p:txBody>
      </p:sp>
      <p:sp>
        <p:nvSpPr>
          <p:cNvPr id="3" name="Text Placeholder 2">
            <a:extLst>
              <a:ext uri="{FF2B5EF4-FFF2-40B4-BE49-F238E27FC236}">
                <a16:creationId xmlns:a16="http://schemas.microsoft.com/office/drawing/2014/main" id="{B4E69AB4-9C00-DE43-B430-A4459E31E3DB}"/>
              </a:ext>
            </a:extLst>
          </p:cNvPr>
          <p:cNvSpPr>
            <a:spLocks noGrp="1"/>
          </p:cNvSpPr>
          <p:nvPr>
            <p:ph type="body" idx="1"/>
          </p:nvPr>
        </p:nvSpPr>
        <p:spPr/>
        <p:txBody>
          <a:bodyPr/>
          <a:lstStyle/>
          <a:p>
            <a:pPr algn="just"/>
            <a:r>
              <a:rPr lang="en-US" dirty="0"/>
              <a:t>The main objectives behind the development of this project are as follows:</a:t>
            </a:r>
            <a:endParaRPr lang="en-NP" dirty="0"/>
          </a:p>
          <a:p>
            <a:pPr lvl="0" algn="just"/>
            <a:r>
              <a:rPr lang="en-US" dirty="0"/>
              <a:t>To utilize the information of Books.</a:t>
            </a:r>
            <a:endParaRPr lang="en-NP" dirty="0"/>
          </a:p>
          <a:p>
            <a:pPr lvl="0" algn="just"/>
            <a:r>
              <a:rPr lang="en-US" dirty="0"/>
              <a:t>To store and retrieve books items.</a:t>
            </a:r>
            <a:endParaRPr lang="en-NP" dirty="0"/>
          </a:p>
          <a:p>
            <a:pPr lvl="0" algn="just"/>
            <a:r>
              <a:rPr lang="en-US" dirty="0"/>
              <a:t>To manage records of students who have withdrawn the book.</a:t>
            </a:r>
            <a:endParaRPr lang="en-NP" dirty="0"/>
          </a:p>
          <a:p>
            <a:pPr lvl="0" algn="just"/>
            <a:r>
              <a:rPr lang="en-US" dirty="0"/>
              <a:t>To store and access item in books stocks.</a:t>
            </a:r>
            <a:endParaRPr lang="en-NP" dirty="0"/>
          </a:p>
          <a:p>
            <a:pPr lvl="0" algn="just"/>
            <a:r>
              <a:rPr lang="en-US" dirty="0"/>
              <a:t>To manage the particular records of student.</a:t>
            </a:r>
            <a:endParaRPr lang="en-NP" dirty="0"/>
          </a:p>
          <a:p>
            <a:pPr lvl="0" algn="just"/>
            <a:r>
              <a:rPr lang="en-US" dirty="0"/>
              <a:t>To generate the report of books.</a:t>
            </a:r>
            <a:endParaRPr lang="en-NP" dirty="0"/>
          </a:p>
          <a:p>
            <a:pPr lvl="0" algn="just"/>
            <a:r>
              <a:rPr lang="en-US" dirty="0"/>
              <a:t>To provide the details of issue books.</a:t>
            </a:r>
            <a:endParaRPr lang="en-NP" dirty="0"/>
          </a:p>
          <a:p>
            <a:pPr lvl="0" algn="just"/>
            <a:r>
              <a:rPr lang="en-US" dirty="0"/>
              <a:t>To provide the details of issue books.</a:t>
            </a:r>
            <a:endParaRPr lang="en-NP" dirty="0"/>
          </a:p>
          <a:p>
            <a:pPr marL="146050" indent="0">
              <a:buNone/>
            </a:pPr>
            <a:endParaRPr lang="en-NP" dirty="0"/>
          </a:p>
        </p:txBody>
      </p:sp>
    </p:spTree>
    <p:extLst>
      <p:ext uri="{BB962C8B-B14F-4D97-AF65-F5344CB8AC3E}">
        <p14:creationId xmlns:p14="http://schemas.microsoft.com/office/powerpoint/2010/main" val="435495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0DFD-0D6F-BC4D-B390-17C279BF04E9}"/>
              </a:ext>
            </a:extLst>
          </p:cNvPr>
          <p:cNvSpPr>
            <a:spLocks noGrp="1"/>
          </p:cNvSpPr>
          <p:nvPr>
            <p:ph type="title"/>
          </p:nvPr>
        </p:nvSpPr>
        <p:spPr/>
        <p:txBody>
          <a:bodyPr/>
          <a:lstStyle/>
          <a:p>
            <a:r>
              <a:rPr lang="en-NP" dirty="0"/>
              <a:t>Scope</a:t>
            </a:r>
          </a:p>
        </p:txBody>
      </p:sp>
      <p:sp>
        <p:nvSpPr>
          <p:cNvPr id="3" name="Text Placeholder 2">
            <a:extLst>
              <a:ext uri="{FF2B5EF4-FFF2-40B4-BE49-F238E27FC236}">
                <a16:creationId xmlns:a16="http://schemas.microsoft.com/office/drawing/2014/main" id="{32C10849-2A8B-4F4A-B9F2-14272805F75E}"/>
              </a:ext>
            </a:extLst>
          </p:cNvPr>
          <p:cNvSpPr>
            <a:spLocks noGrp="1"/>
          </p:cNvSpPr>
          <p:nvPr>
            <p:ph type="body" idx="1"/>
          </p:nvPr>
        </p:nvSpPr>
        <p:spPr/>
        <p:txBody>
          <a:bodyPr/>
          <a:lstStyle/>
          <a:p>
            <a:pPr lvl="0" algn="just"/>
            <a:r>
              <a:rPr lang="en-US" dirty="0"/>
              <a:t>To assist the staff in capturing the effort spent on their respective working areas.</a:t>
            </a:r>
            <a:endParaRPr lang="en-NP" dirty="0"/>
          </a:p>
          <a:p>
            <a:pPr lvl="0" algn="just"/>
            <a:r>
              <a:rPr lang="en-US" dirty="0"/>
              <a:t>To utilize resources in an efficient manner by increasing their productivity through automation.</a:t>
            </a:r>
            <a:endParaRPr lang="en-NP" dirty="0"/>
          </a:p>
          <a:p>
            <a:pPr lvl="0" algn="just"/>
            <a:r>
              <a:rPr lang="en-US" dirty="0"/>
              <a:t>The system generates types of information that can be used for various purposes.</a:t>
            </a:r>
            <a:endParaRPr lang="en-NP" dirty="0"/>
          </a:p>
          <a:p>
            <a:pPr marL="146050" indent="0">
              <a:buNone/>
            </a:pPr>
            <a:endParaRPr lang="en-NP" dirty="0"/>
          </a:p>
        </p:txBody>
      </p:sp>
    </p:spTree>
    <p:extLst>
      <p:ext uri="{BB962C8B-B14F-4D97-AF65-F5344CB8AC3E}">
        <p14:creationId xmlns:p14="http://schemas.microsoft.com/office/powerpoint/2010/main" val="3963046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454BE-351C-E54E-8288-132B00CE99F5}"/>
              </a:ext>
            </a:extLst>
          </p:cNvPr>
          <p:cNvSpPr>
            <a:spLocks noGrp="1"/>
          </p:cNvSpPr>
          <p:nvPr>
            <p:ph type="title"/>
          </p:nvPr>
        </p:nvSpPr>
        <p:spPr/>
        <p:txBody>
          <a:bodyPr/>
          <a:lstStyle/>
          <a:p>
            <a:r>
              <a:rPr lang="en-NP" dirty="0"/>
              <a:t>System Flow</a:t>
            </a:r>
          </a:p>
        </p:txBody>
      </p:sp>
      <p:grpSp>
        <p:nvGrpSpPr>
          <p:cNvPr id="4" name="Group 3">
            <a:extLst>
              <a:ext uri="{FF2B5EF4-FFF2-40B4-BE49-F238E27FC236}">
                <a16:creationId xmlns:a16="http://schemas.microsoft.com/office/drawing/2014/main" id="{215C4EE2-89BD-4C4A-AA03-3724B8CCC7BE}"/>
              </a:ext>
            </a:extLst>
          </p:cNvPr>
          <p:cNvGrpSpPr/>
          <p:nvPr/>
        </p:nvGrpSpPr>
        <p:grpSpPr>
          <a:xfrm>
            <a:off x="918245" y="912650"/>
            <a:ext cx="7511630" cy="3713808"/>
            <a:chOff x="456870" y="1825625"/>
            <a:chExt cx="11301682" cy="4459933"/>
          </a:xfrm>
        </p:grpSpPr>
        <p:cxnSp>
          <p:nvCxnSpPr>
            <p:cNvPr id="5" name="Straight Arrow Connector 4">
              <a:extLst>
                <a:ext uri="{FF2B5EF4-FFF2-40B4-BE49-F238E27FC236}">
                  <a16:creationId xmlns:a16="http://schemas.microsoft.com/office/drawing/2014/main" id="{E0369E15-7992-CB4D-9687-BDE09FB1398D}"/>
                </a:ext>
              </a:extLst>
            </p:cNvPr>
            <p:cNvCxnSpPr>
              <a:cxnSpLocks/>
              <a:stCxn id="7" idx="4"/>
              <a:endCxn id="8" idx="0"/>
            </p:cNvCxnSpPr>
            <p:nvPr/>
          </p:nvCxnSpPr>
          <p:spPr>
            <a:xfrm>
              <a:off x="6096000" y="2663825"/>
              <a:ext cx="0" cy="44969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nvGrpSpPr>
            <p:cNvPr id="6" name="Group 5">
              <a:extLst>
                <a:ext uri="{FF2B5EF4-FFF2-40B4-BE49-F238E27FC236}">
                  <a16:creationId xmlns:a16="http://schemas.microsoft.com/office/drawing/2014/main" id="{F1114BA7-9DE2-0743-ADB5-6DD37F2ED19C}"/>
                </a:ext>
              </a:extLst>
            </p:cNvPr>
            <p:cNvGrpSpPr/>
            <p:nvPr/>
          </p:nvGrpSpPr>
          <p:grpSpPr>
            <a:xfrm>
              <a:off x="456870" y="1825625"/>
              <a:ext cx="11301682" cy="4459933"/>
              <a:chOff x="456870" y="1825625"/>
              <a:chExt cx="11301682" cy="4459933"/>
            </a:xfrm>
          </p:grpSpPr>
          <p:sp>
            <p:nvSpPr>
              <p:cNvPr id="7" name="Oval 6">
                <a:extLst>
                  <a:ext uri="{FF2B5EF4-FFF2-40B4-BE49-F238E27FC236}">
                    <a16:creationId xmlns:a16="http://schemas.microsoft.com/office/drawing/2014/main" id="{15FAE8F4-F428-0D41-8AD4-9A484A9A4E6B}"/>
                  </a:ext>
                </a:extLst>
              </p:cNvPr>
              <p:cNvSpPr/>
              <p:nvPr/>
            </p:nvSpPr>
            <p:spPr>
              <a:xfrm>
                <a:off x="5257800" y="1825625"/>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START </a:t>
                </a:r>
              </a:p>
            </p:txBody>
          </p:sp>
          <p:sp>
            <p:nvSpPr>
              <p:cNvPr id="8" name="Rectangle 7">
                <a:extLst>
                  <a:ext uri="{FF2B5EF4-FFF2-40B4-BE49-F238E27FC236}">
                    <a16:creationId xmlns:a16="http://schemas.microsoft.com/office/drawing/2014/main" id="{FFB128DB-DA6A-6E45-97A4-FF9E0BF141E5}"/>
                  </a:ext>
                </a:extLst>
              </p:cNvPr>
              <p:cNvSpPr/>
              <p:nvPr/>
            </p:nvSpPr>
            <p:spPr>
              <a:xfrm>
                <a:off x="4940300" y="3113518"/>
                <a:ext cx="2311400" cy="65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LOGIN</a:t>
                </a:r>
              </a:p>
            </p:txBody>
          </p:sp>
          <p:sp>
            <p:nvSpPr>
              <p:cNvPr id="9" name="Rectangle 8">
                <a:extLst>
                  <a:ext uri="{FF2B5EF4-FFF2-40B4-BE49-F238E27FC236}">
                    <a16:creationId xmlns:a16="http://schemas.microsoft.com/office/drawing/2014/main" id="{5E810457-F5EF-8241-9208-A7A389E6D9C1}"/>
                  </a:ext>
                </a:extLst>
              </p:cNvPr>
              <p:cNvSpPr/>
              <p:nvPr/>
            </p:nvSpPr>
            <p:spPr>
              <a:xfrm>
                <a:off x="456870"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Insert</a:t>
                </a:r>
              </a:p>
              <a:p>
                <a:pPr algn="ctr"/>
                <a:r>
                  <a:rPr lang="en-NP" dirty="0">
                    <a:solidFill>
                      <a:schemeClr val="bg2"/>
                    </a:solidFill>
                  </a:rPr>
                  <a:t>Record</a:t>
                </a:r>
              </a:p>
            </p:txBody>
          </p:sp>
          <p:sp>
            <p:nvSpPr>
              <p:cNvPr id="10" name="Rectangle 9">
                <a:extLst>
                  <a:ext uri="{FF2B5EF4-FFF2-40B4-BE49-F238E27FC236}">
                    <a16:creationId xmlns:a16="http://schemas.microsoft.com/office/drawing/2014/main" id="{B071CBC8-1A74-0445-B0D9-1C8D4DDE22AB}"/>
                  </a:ext>
                </a:extLst>
              </p:cNvPr>
              <p:cNvSpPr/>
              <p:nvPr/>
            </p:nvSpPr>
            <p:spPr>
              <a:xfrm>
                <a:off x="2754416"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Display</a:t>
                </a:r>
              </a:p>
              <a:p>
                <a:pPr algn="ctr"/>
                <a:r>
                  <a:rPr lang="en-NP" dirty="0">
                    <a:solidFill>
                      <a:schemeClr val="bg2"/>
                    </a:solidFill>
                  </a:rPr>
                  <a:t>Record</a:t>
                </a:r>
              </a:p>
            </p:txBody>
          </p:sp>
          <p:sp>
            <p:nvSpPr>
              <p:cNvPr id="11" name="Rectangle 10">
                <a:extLst>
                  <a:ext uri="{FF2B5EF4-FFF2-40B4-BE49-F238E27FC236}">
                    <a16:creationId xmlns:a16="http://schemas.microsoft.com/office/drawing/2014/main" id="{A78B41B5-C5DD-D244-A126-94DE8F6D9810}"/>
                  </a:ext>
                </a:extLst>
              </p:cNvPr>
              <p:cNvSpPr/>
              <p:nvPr/>
            </p:nvSpPr>
            <p:spPr>
              <a:xfrm>
                <a:off x="5034643"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Update</a:t>
                </a:r>
              </a:p>
              <a:p>
                <a:pPr algn="ctr"/>
                <a:r>
                  <a:rPr lang="en-NP" dirty="0">
                    <a:solidFill>
                      <a:schemeClr val="bg2"/>
                    </a:solidFill>
                  </a:rPr>
                  <a:t>Record</a:t>
                </a:r>
              </a:p>
            </p:txBody>
          </p:sp>
          <p:sp>
            <p:nvSpPr>
              <p:cNvPr id="12" name="Rectangle 11">
                <a:extLst>
                  <a:ext uri="{FF2B5EF4-FFF2-40B4-BE49-F238E27FC236}">
                    <a16:creationId xmlns:a16="http://schemas.microsoft.com/office/drawing/2014/main" id="{2B83C48F-359F-B342-9ADC-F8C8FA51F730}"/>
                  </a:ext>
                </a:extLst>
              </p:cNvPr>
              <p:cNvSpPr/>
              <p:nvPr/>
            </p:nvSpPr>
            <p:spPr>
              <a:xfrm>
                <a:off x="7349508"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Delete</a:t>
                </a:r>
              </a:p>
              <a:p>
                <a:pPr algn="ctr"/>
                <a:r>
                  <a:rPr lang="en-NP" dirty="0">
                    <a:solidFill>
                      <a:schemeClr val="bg2"/>
                    </a:solidFill>
                  </a:rPr>
                  <a:t>Record</a:t>
                </a:r>
              </a:p>
            </p:txBody>
          </p:sp>
          <p:sp>
            <p:nvSpPr>
              <p:cNvPr id="13" name="Rectangle 12">
                <a:extLst>
                  <a:ext uri="{FF2B5EF4-FFF2-40B4-BE49-F238E27FC236}">
                    <a16:creationId xmlns:a16="http://schemas.microsoft.com/office/drawing/2014/main" id="{AA9023C3-4B3F-704C-8B09-613AB1922A5D}"/>
                  </a:ext>
                </a:extLst>
              </p:cNvPr>
              <p:cNvSpPr/>
              <p:nvPr/>
            </p:nvSpPr>
            <p:spPr>
              <a:xfrm>
                <a:off x="9635838"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Delete</a:t>
                </a:r>
              </a:p>
              <a:p>
                <a:pPr algn="ctr"/>
                <a:r>
                  <a:rPr lang="en-NP" dirty="0">
                    <a:solidFill>
                      <a:schemeClr val="bg2"/>
                    </a:solidFill>
                  </a:rPr>
                  <a:t>Record</a:t>
                </a:r>
              </a:p>
            </p:txBody>
          </p:sp>
          <p:sp>
            <p:nvSpPr>
              <p:cNvPr id="14" name="Oval 13">
                <a:extLst>
                  <a:ext uri="{FF2B5EF4-FFF2-40B4-BE49-F238E27FC236}">
                    <a16:creationId xmlns:a16="http://schemas.microsoft.com/office/drawing/2014/main" id="{AC829F59-D0AF-E240-A4A4-001873381A16}"/>
                  </a:ext>
                </a:extLst>
              </p:cNvPr>
              <p:cNvSpPr/>
              <p:nvPr/>
            </p:nvSpPr>
            <p:spPr>
              <a:xfrm>
                <a:off x="5275119" y="5447358"/>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END</a:t>
                </a:r>
              </a:p>
            </p:txBody>
          </p:sp>
          <p:grpSp>
            <p:nvGrpSpPr>
              <p:cNvPr id="15" name="Group 14">
                <a:extLst>
                  <a:ext uri="{FF2B5EF4-FFF2-40B4-BE49-F238E27FC236}">
                    <a16:creationId xmlns:a16="http://schemas.microsoft.com/office/drawing/2014/main" id="{97319AF6-71CF-D34C-A8E8-5C67276C0FF5}"/>
                  </a:ext>
                </a:extLst>
              </p:cNvPr>
              <p:cNvGrpSpPr/>
              <p:nvPr/>
            </p:nvGrpSpPr>
            <p:grpSpPr>
              <a:xfrm>
                <a:off x="1518227" y="3770743"/>
                <a:ext cx="9178968" cy="514753"/>
                <a:chOff x="1518227" y="3770743"/>
                <a:chExt cx="9178968" cy="514753"/>
              </a:xfrm>
            </p:grpSpPr>
            <p:cxnSp>
              <p:nvCxnSpPr>
                <p:cNvPr id="23" name="Straight Arrow Connector 22">
                  <a:extLst>
                    <a:ext uri="{FF2B5EF4-FFF2-40B4-BE49-F238E27FC236}">
                      <a16:creationId xmlns:a16="http://schemas.microsoft.com/office/drawing/2014/main" id="{ED3A934B-D13B-8E4E-9ABA-22E0BDC6F445}"/>
                    </a:ext>
                  </a:extLst>
                </p:cNvPr>
                <p:cNvCxnSpPr>
                  <a:cxnSpLocks/>
                  <a:stCxn id="8" idx="2"/>
                  <a:endCxn id="11" idx="0"/>
                </p:cNvCxnSpPr>
                <p:nvPr/>
              </p:nvCxnSpPr>
              <p:spPr>
                <a:xfrm>
                  <a:off x="6096000" y="3770743"/>
                  <a:ext cx="0" cy="51475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4" name="Straight Connector 23">
                  <a:extLst>
                    <a:ext uri="{FF2B5EF4-FFF2-40B4-BE49-F238E27FC236}">
                      <a16:creationId xmlns:a16="http://schemas.microsoft.com/office/drawing/2014/main" id="{C4070742-A83B-2241-9DDD-B413A6E72CC8}"/>
                    </a:ext>
                  </a:extLst>
                </p:cNvPr>
                <p:cNvCxnSpPr>
                  <a:cxnSpLocks/>
                </p:cNvCxnSpPr>
                <p:nvPr/>
              </p:nvCxnSpPr>
              <p:spPr>
                <a:xfrm>
                  <a:off x="1518227" y="4028119"/>
                  <a:ext cx="9178968"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25" name="Straight Arrow Connector 24">
                  <a:extLst>
                    <a:ext uri="{FF2B5EF4-FFF2-40B4-BE49-F238E27FC236}">
                      <a16:creationId xmlns:a16="http://schemas.microsoft.com/office/drawing/2014/main" id="{2E552C08-7FC3-BB43-BFC7-548D0B846FD6}"/>
                    </a:ext>
                  </a:extLst>
                </p:cNvPr>
                <p:cNvCxnSpPr>
                  <a:cxnSpLocks/>
                  <a:endCxn id="9" idx="0"/>
                </p:cNvCxnSpPr>
                <p:nvPr/>
              </p:nvCxnSpPr>
              <p:spPr>
                <a:xfrm>
                  <a:off x="1518227"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a:extLst>
                    <a:ext uri="{FF2B5EF4-FFF2-40B4-BE49-F238E27FC236}">
                      <a16:creationId xmlns:a16="http://schemas.microsoft.com/office/drawing/2014/main" id="{A5170866-AB7C-A64F-8EF1-4D7963FBB851}"/>
                    </a:ext>
                  </a:extLst>
                </p:cNvPr>
                <p:cNvCxnSpPr/>
                <p:nvPr/>
              </p:nvCxnSpPr>
              <p:spPr>
                <a:xfrm>
                  <a:off x="10697195"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7" name="Straight Arrow Connector 26">
                  <a:extLst>
                    <a:ext uri="{FF2B5EF4-FFF2-40B4-BE49-F238E27FC236}">
                      <a16:creationId xmlns:a16="http://schemas.microsoft.com/office/drawing/2014/main" id="{0D574F2F-BB4B-C54F-9F74-543BD0DD8B3D}"/>
                    </a:ext>
                  </a:extLst>
                </p:cNvPr>
                <p:cNvCxnSpPr>
                  <a:cxnSpLocks/>
                </p:cNvCxnSpPr>
                <p:nvPr/>
              </p:nvCxnSpPr>
              <p:spPr>
                <a:xfrm>
                  <a:off x="3796496"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8" name="Straight Arrow Connector 27">
                  <a:extLst>
                    <a:ext uri="{FF2B5EF4-FFF2-40B4-BE49-F238E27FC236}">
                      <a16:creationId xmlns:a16="http://schemas.microsoft.com/office/drawing/2014/main" id="{0B075A56-384C-774E-83A2-DB17977B8ED6}"/>
                    </a:ext>
                  </a:extLst>
                </p:cNvPr>
                <p:cNvCxnSpPr>
                  <a:cxnSpLocks/>
                </p:cNvCxnSpPr>
                <p:nvPr/>
              </p:nvCxnSpPr>
              <p:spPr>
                <a:xfrm>
                  <a:off x="8474632"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grpSp>
            <p:nvGrpSpPr>
              <p:cNvPr id="16" name="Group 15">
                <a:extLst>
                  <a:ext uri="{FF2B5EF4-FFF2-40B4-BE49-F238E27FC236}">
                    <a16:creationId xmlns:a16="http://schemas.microsoft.com/office/drawing/2014/main" id="{FDAC4012-E3F7-B144-BB8E-7658EBE590EE}"/>
                  </a:ext>
                </a:extLst>
              </p:cNvPr>
              <p:cNvGrpSpPr/>
              <p:nvPr/>
            </p:nvGrpSpPr>
            <p:grpSpPr>
              <a:xfrm>
                <a:off x="1503940" y="4889070"/>
                <a:ext cx="9178968" cy="558288"/>
                <a:chOff x="1518227" y="4017533"/>
                <a:chExt cx="9178968" cy="558288"/>
              </a:xfrm>
            </p:grpSpPr>
            <p:cxnSp>
              <p:nvCxnSpPr>
                <p:cNvPr id="17" name="Straight Arrow Connector 16">
                  <a:extLst>
                    <a:ext uri="{FF2B5EF4-FFF2-40B4-BE49-F238E27FC236}">
                      <a16:creationId xmlns:a16="http://schemas.microsoft.com/office/drawing/2014/main" id="{9ACF1080-EDC0-9A4B-BAD3-70AD71DADE64}"/>
                    </a:ext>
                  </a:extLst>
                </p:cNvPr>
                <p:cNvCxnSpPr>
                  <a:cxnSpLocks/>
                  <a:stCxn id="11" idx="2"/>
                </p:cNvCxnSpPr>
                <p:nvPr/>
              </p:nvCxnSpPr>
              <p:spPr>
                <a:xfrm>
                  <a:off x="6110287" y="4017533"/>
                  <a:ext cx="0" cy="55828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8" name="Straight Connector 17">
                  <a:extLst>
                    <a:ext uri="{FF2B5EF4-FFF2-40B4-BE49-F238E27FC236}">
                      <a16:creationId xmlns:a16="http://schemas.microsoft.com/office/drawing/2014/main" id="{34D8A936-D61D-5C48-8BF0-C7E26BBF84F7}"/>
                    </a:ext>
                  </a:extLst>
                </p:cNvPr>
                <p:cNvCxnSpPr>
                  <a:cxnSpLocks/>
                </p:cNvCxnSpPr>
                <p:nvPr/>
              </p:nvCxnSpPr>
              <p:spPr>
                <a:xfrm>
                  <a:off x="1518227" y="4285302"/>
                  <a:ext cx="9178968"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9" name="Straight Arrow Connector 18">
                  <a:extLst>
                    <a:ext uri="{FF2B5EF4-FFF2-40B4-BE49-F238E27FC236}">
                      <a16:creationId xmlns:a16="http://schemas.microsoft.com/office/drawing/2014/main" id="{6E58E22A-620E-5D49-9EAB-CBA30994DD97}"/>
                    </a:ext>
                  </a:extLst>
                </p:cNvPr>
                <p:cNvCxnSpPr/>
                <p:nvPr/>
              </p:nvCxnSpPr>
              <p:spPr>
                <a:xfrm>
                  <a:off x="1518227"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0" name="Straight Arrow Connector 19">
                  <a:extLst>
                    <a:ext uri="{FF2B5EF4-FFF2-40B4-BE49-F238E27FC236}">
                      <a16:creationId xmlns:a16="http://schemas.microsoft.com/office/drawing/2014/main" id="{949E43B9-C5C8-3843-88BE-0167B2634995}"/>
                    </a:ext>
                  </a:extLst>
                </p:cNvPr>
                <p:cNvCxnSpPr/>
                <p:nvPr/>
              </p:nvCxnSpPr>
              <p:spPr>
                <a:xfrm>
                  <a:off x="10697195"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1" name="Straight Arrow Connector 20">
                  <a:extLst>
                    <a:ext uri="{FF2B5EF4-FFF2-40B4-BE49-F238E27FC236}">
                      <a16:creationId xmlns:a16="http://schemas.microsoft.com/office/drawing/2014/main" id="{AE2F800D-ACB2-9C4F-9C2B-5972A6341EF5}"/>
                    </a:ext>
                  </a:extLst>
                </p:cNvPr>
                <p:cNvCxnSpPr>
                  <a:cxnSpLocks/>
                </p:cNvCxnSpPr>
                <p:nvPr/>
              </p:nvCxnSpPr>
              <p:spPr>
                <a:xfrm>
                  <a:off x="3796496"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Straight Arrow Connector 21">
                  <a:extLst>
                    <a:ext uri="{FF2B5EF4-FFF2-40B4-BE49-F238E27FC236}">
                      <a16:creationId xmlns:a16="http://schemas.microsoft.com/office/drawing/2014/main" id="{8A82454F-2024-714E-8834-C7051AFA6AE7}"/>
                    </a:ext>
                  </a:extLst>
                </p:cNvPr>
                <p:cNvCxnSpPr>
                  <a:cxnSpLocks/>
                </p:cNvCxnSpPr>
                <p:nvPr/>
              </p:nvCxnSpPr>
              <p:spPr>
                <a:xfrm>
                  <a:off x="8474632"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grpSp>
      </p:grpSp>
    </p:spTree>
    <p:extLst>
      <p:ext uri="{BB962C8B-B14F-4D97-AF65-F5344CB8AC3E}">
        <p14:creationId xmlns:p14="http://schemas.microsoft.com/office/powerpoint/2010/main" val="2913391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D8AD-6882-B241-A15F-9D72C87A0B6C}"/>
              </a:ext>
            </a:extLst>
          </p:cNvPr>
          <p:cNvSpPr>
            <a:spLocks noGrp="1"/>
          </p:cNvSpPr>
          <p:nvPr>
            <p:ph type="title"/>
          </p:nvPr>
        </p:nvSpPr>
        <p:spPr/>
        <p:txBody>
          <a:bodyPr/>
          <a:lstStyle/>
          <a:p>
            <a:r>
              <a:rPr lang="en-NP" dirty="0"/>
              <a:t>Waterfall Model</a:t>
            </a:r>
          </a:p>
        </p:txBody>
      </p:sp>
      <p:grpSp>
        <p:nvGrpSpPr>
          <p:cNvPr id="14" name="Group 13">
            <a:extLst>
              <a:ext uri="{FF2B5EF4-FFF2-40B4-BE49-F238E27FC236}">
                <a16:creationId xmlns:a16="http://schemas.microsoft.com/office/drawing/2014/main" id="{827B07B9-9C7A-4040-8757-EE488EDA8B78}"/>
              </a:ext>
            </a:extLst>
          </p:cNvPr>
          <p:cNvGrpSpPr/>
          <p:nvPr/>
        </p:nvGrpSpPr>
        <p:grpSpPr>
          <a:xfrm>
            <a:off x="705998" y="1462088"/>
            <a:ext cx="7716000" cy="3213600"/>
            <a:chOff x="705998" y="1462088"/>
            <a:chExt cx="11330164" cy="5279410"/>
          </a:xfrm>
        </p:grpSpPr>
        <p:sp>
          <p:nvSpPr>
            <p:cNvPr id="15" name="Rounded Rectangle 14">
              <a:extLst>
                <a:ext uri="{FF2B5EF4-FFF2-40B4-BE49-F238E27FC236}">
                  <a16:creationId xmlns:a16="http://schemas.microsoft.com/office/drawing/2014/main" id="{D6D7C434-1712-164F-9553-4350331BA75C}"/>
                </a:ext>
              </a:extLst>
            </p:cNvPr>
            <p:cNvSpPr/>
            <p:nvPr/>
          </p:nvSpPr>
          <p:spPr>
            <a:xfrm>
              <a:off x="705998" y="1462088"/>
              <a:ext cx="2076451"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latin typeface="Times New Roman" panose="02020603050405020304" pitchFamily="18" charset="0"/>
                  <a:cs typeface="Times New Roman" panose="02020603050405020304" pitchFamily="18" charset="0"/>
                </a:rPr>
                <a:t>Requirement gathering  and analysis</a:t>
              </a:r>
            </a:p>
          </p:txBody>
        </p:sp>
        <p:sp>
          <p:nvSpPr>
            <p:cNvPr id="16" name="Rounded Rectangle 15">
              <a:extLst>
                <a:ext uri="{FF2B5EF4-FFF2-40B4-BE49-F238E27FC236}">
                  <a16:creationId xmlns:a16="http://schemas.microsoft.com/office/drawing/2014/main" id="{86595C89-5CE4-BC4A-9830-2D075BF2A21C}"/>
                </a:ext>
              </a:extLst>
            </p:cNvPr>
            <p:cNvSpPr/>
            <p:nvPr/>
          </p:nvSpPr>
          <p:spPr>
            <a:xfrm>
              <a:off x="5332856" y="3546229"/>
              <a:ext cx="2076451"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latin typeface="Times New Roman" panose="02020603050405020304" pitchFamily="18" charset="0"/>
                  <a:cs typeface="Times New Roman" panose="02020603050405020304" pitchFamily="18" charset="0"/>
                </a:rPr>
                <a:t>Implementation</a:t>
              </a:r>
            </a:p>
          </p:txBody>
        </p:sp>
        <p:sp>
          <p:nvSpPr>
            <p:cNvPr id="17" name="Rounded Rectangle 16">
              <a:extLst>
                <a:ext uri="{FF2B5EF4-FFF2-40B4-BE49-F238E27FC236}">
                  <a16:creationId xmlns:a16="http://schemas.microsoft.com/office/drawing/2014/main" id="{C6F7D6A6-62D7-0749-A577-346EFD5313A7}"/>
                </a:ext>
              </a:extLst>
            </p:cNvPr>
            <p:cNvSpPr/>
            <p:nvPr/>
          </p:nvSpPr>
          <p:spPr>
            <a:xfrm>
              <a:off x="3019427" y="2536213"/>
              <a:ext cx="2076451"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a:t>
              </a:r>
              <a:r>
                <a:rPr lang="en-NP" dirty="0">
                  <a:latin typeface="Times New Roman" panose="02020603050405020304" pitchFamily="18" charset="0"/>
                  <a:cs typeface="Times New Roman" panose="02020603050405020304" pitchFamily="18" charset="0"/>
                </a:rPr>
                <a:t>ystem Design</a:t>
              </a:r>
            </a:p>
          </p:txBody>
        </p:sp>
        <p:sp>
          <p:nvSpPr>
            <p:cNvPr id="18" name="Rounded Rectangle 17">
              <a:extLst>
                <a:ext uri="{FF2B5EF4-FFF2-40B4-BE49-F238E27FC236}">
                  <a16:creationId xmlns:a16="http://schemas.microsoft.com/office/drawing/2014/main" id="{F98BEDBE-A0F9-3040-8115-E5DA5C626E02}"/>
                </a:ext>
              </a:extLst>
            </p:cNvPr>
            <p:cNvSpPr/>
            <p:nvPr/>
          </p:nvSpPr>
          <p:spPr>
            <a:xfrm>
              <a:off x="7646285" y="4593244"/>
              <a:ext cx="2076450"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a:t>
              </a:r>
              <a:r>
                <a:rPr lang="en-NP" dirty="0">
                  <a:latin typeface="Times New Roman" panose="02020603050405020304" pitchFamily="18" charset="0"/>
                  <a:cs typeface="Times New Roman" panose="02020603050405020304" pitchFamily="18" charset="0"/>
                </a:rPr>
                <a:t>ntegration and Testing</a:t>
              </a:r>
            </a:p>
          </p:txBody>
        </p:sp>
        <p:sp>
          <p:nvSpPr>
            <p:cNvPr id="19" name="Rounded Rectangle 18">
              <a:extLst>
                <a:ext uri="{FF2B5EF4-FFF2-40B4-BE49-F238E27FC236}">
                  <a16:creationId xmlns:a16="http://schemas.microsoft.com/office/drawing/2014/main" id="{E4678076-CE8A-BB4D-8961-AA716A06D734}"/>
                </a:ext>
              </a:extLst>
            </p:cNvPr>
            <p:cNvSpPr/>
            <p:nvPr/>
          </p:nvSpPr>
          <p:spPr>
            <a:xfrm>
              <a:off x="9959713" y="5667371"/>
              <a:ext cx="2076449"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latin typeface="Times New Roman" panose="02020603050405020304" pitchFamily="18" charset="0"/>
                  <a:cs typeface="Times New Roman" panose="02020603050405020304" pitchFamily="18" charset="0"/>
                </a:rPr>
                <a:t>Deployment and Testing</a:t>
              </a:r>
            </a:p>
          </p:txBody>
        </p:sp>
        <p:cxnSp>
          <p:nvCxnSpPr>
            <p:cNvPr id="20" name="Elbow Connector 19">
              <a:extLst>
                <a:ext uri="{FF2B5EF4-FFF2-40B4-BE49-F238E27FC236}">
                  <a16:creationId xmlns:a16="http://schemas.microsoft.com/office/drawing/2014/main" id="{A541F161-3D8A-F944-A14E-552FE2941CF6}"/>
                </a:ext>
              </a:extLst>
            </p:cNvPr>
            <p:cNvCxnSpPr>
              <a:stCxn id="15" idx="3"/>
              <a:endCxn id="17" idx="0"/>
            </p:cNvCxnSpPr>
            <p:nvPr/>
          </p:nvCxnSpPr>
          <p:spPr>
            <a:xfrm>
              <a:off x="2782449" y="1999152"/>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1" name="Elbow Connector 20">
              <a:extLst>
                <a:ext uri="{FF2B5EF4-FFF2-40B4-BE49-F238E27FC236}">
                  <a16:creationId xmlns:a16="http://schemas.microsoft.com/office/drawing/2014/main" id="{8026F2B5-FB02-7648-BE71-9FA26741744A}"/>
                </a:ext>
              </a:extLst>
            </p:cNvPr>
            <p:cNvCxnSpPr/>
            <p:nvPr/>
          </p:nvCxnSpPr>
          <p:spPr>
            <a:xfrm>
              <a:off x="5111312" y="3013564"/>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Elbow Connector 21">
              <a:extLst>
                <a:ext uri="{FF2B5EF4-FFF2-40B4-BE49-F238E27FC236}">
                  <a16:creationId xmlns:a16="http://schemas.microsoft.com/office/drawing/2014/main" id="{577410B4-F453-2B44-9355-FA549940E42E}"/>
                </a:ext>
              </a:extLst>
            </p:cNvPr>
            <p:cNvCxnSpPr/>
            <p:nvPr/>
          </p:nvCxnSpPr>
          <p:spPr>
            <a:xfrm>
              <a:off x="9740462" y="5128114"/>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Elbow Connector 22">
              <a:extLst>
                <a:ext uri="{FF2B5EF4-FFF2-40B4-BE49-F238E27FC236}">
                  <a16:creationId xmlns:a16="http://schemas.microsoft.com/office/drawing/2014/main" id="{D3FB33F6-99E9-1841-8555-F52B4072F0D3}"/>
                </a:ext>
              </a:extLst>
            </p:cNvPr>
            <p:cNvCxnSpPr/>
            <p:nvPr/>
          </p:nvCxnSpPr>
          <p:spPr>
            <a:xfrm>
              <a:off x="7397312" y="4070839"/>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1184662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A6F8-AFEA-AB43-A0A5-2A875FCB5A6E}"/>
              </a:ext>
            </a:extLst>
          </p:cNvPr>
          <p:cNvSpPr>
            <a:spLocks noGrp="1"/>
          </p:cNvSpPr>
          <p:nvPr>
            <p:ph type="title"/>
          </p:nvPr>
        </p:nvSpPr>
        <p:spPr/>
        <p:txBody>
          <a:bodyPr/>
          <a:lstStyle/>
          <a:p>
            <a:r>
              <a:rPr lang="en-NP" dirty="0"/>
              <a:t>Use case diagram</a:t>
            </a:r>
          </a:p>
        </p:txBody>
      </p:sp>
      <p:grpSp>
        <p:nvGrpSpPr>
          <p:cNvPr id="5" name="Group 4">
            <a:extLst>
              <a:ext uri="{FF2B5EF4-FFF2-40B4-BE49-F238E27FC236}">
                <a16:creationId xmlns:a16="http://schemas.microsoft.com/office/drawing/2014/main" id="{91BD4551-9479-B140-8C3E-DF4D5C05CB34}"/>
              </a:ext>
            </a:extLst>
          </p:cNvPr>
          <p:cNvGrpSpPr/>
          <p:nvPr/>
        </p:nvGrpSpPr>
        <p:grpSpPr>
          <a:xfrm>
            <a:off x="1816333" y="912650"/>
            <a:ext cx="3898668" cy="3814400"/>
            <a:chOff x="-66895" y="0"/>
            <a:chExt cx="5773813" cy="6000750"/>
          </a:xfrm>
        </p:grpSpPr>
        <p:grpSp>
          <p:nvGrpSpPr>
            <p:cNvPr id="6" name="Group 5">
              <a:extLst>
                <a:ext uri="{FF2B5EF4-FFF2-40B4-BE49-F238E27FC236}">
                  <a16:creationId xmlns:a16="http://schemas.microsoft.com/office/drawing/2014/main" id="{F707222C-75E5-BE41-899A-B477C11B53D4}"/>
                </a:ext>
              </a:extLst>
            </p:cNvPr>
            <p:cNvGrpSpPr/>
            <p:nvPr/>
          </p:nvGrpSpPr>
          <p:grpSpPr>
            <a:xfrm>
              <a:off x="0" y="0"/>
              <a:ext cx="5706918" cy="6000750"/>
              <a:chOff x="228600" y="0"/>
              <a:chExt cx="5706918" cy="6000750"/>
            </a:xfrm>
          </p:grpSpPr>
          <p:grpSp>
            <p:nvGrpSpPr>
              <p:cNvPr id="8" name="Group 7">
                <a:extLst>
                  <a:ext uri="{FF2B5EF4-FFF2-40B4-BE49-F238E27FC236}">
                    <a16:creationId xmlns:a16="http://schemas.microsoft.com/office/drawing/2014/main" id="{B69926EC-C67E-854A-AEA0-FBFE0E686140}"/>
                  </a:ext>
                </a:extLst>
              </p:cNvPr>
              <p:cNvGrpSpPr/>
              <p:nvPr/>
            </p:nvGrpSpPr>
            <p:grpSpPr>
              <a:xfrm>
                <a:off x="897774" y="0"/>
                <a:ext cx="5037744" cy="6000750"/>
                <a:chOff x="0" y="0"/>
                <a:chExt cx="5037744" cy="6000750"/>
              </a:xfrm>
            </p:grpSpPr>
            <p:sp>
              <p:nvSpPr>
                <p:cNvPr id="10" name="Rectangle 9">
                  <a:extLst>
                    <a:ext uri="{FF2B5EF4-FFF2-40B4-BE49-F238E27FC236}">
                      <a16:creationId xmlns:a16="http://schemas.microsoft.com/office/drawing/2014/main" id="{35E4AB0E-58AA-BE4C-A455-C28F7A9DE389}"/>
                    </a:ext>
                  </a:extLst>
                </p:cNvPr>
                <p:cNvSpPr/>
                <p:nvPr/>
              </p:nvSpPr>
              <p:spPr>
                <a:xfrm>
                  <a:off x="1596044" y="0"/>
                  <a:ext cx="3441700" cy="6000750"/>
                </a:xfrm>
                <a:prstGeom prst="rect">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Oval 10">
                  <a:extLst>
                    <a:ext uri="{FF2B5EF4-FFF2-40B4-BE49-F238E27FC236}">
                      <a16:creationId xmlns:a16="http://schemas.microsoft.com/office/drawing/2014/main" id="{9E83AB54-AA44-A045-94AF-DB43033F0AEB}"/>
                    </a:ext>
                  </a:extLst>
                </p:cNvPr>
                <p:cNvSpPr/>
                <p:nvPr/>
              </p:nvSpPr>
              <p:spPr>
                <a:xfrm>
                  <a:off x="2427316" y="515389"/>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effectLst/>
                      <a:latin typeface="Times New Roman" panose="02020603050405020304" pitchFamily="18" charset="0"/>
                      <a:ea typeface="Calibri" panose="020F0502020204030204" pitchFamily="34" charset="0"/>
                      <a:cs typeface="Arial" panose="020B0604020202020204" pitchFamily="34" charset="0"/>
                    </a:rPr>
                    <a:t>Login</a:t>
                  </a:r>
                  <a:endParaRPr lang="en-NP" sz="10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2" name="Oval 11">
                  <a:extLst>
                    <a:ext uri="{FF2B5EF4-FFF2-40B4-BE49-F238E27FC236}">
                      <a16:creationId xmlns:a16="http://schemas.microsoft.com/office/drawing/2014/main" id="{EACFC599-F44F-004C-8DB9-317838E831F3}"/>
                    </a:ext>
                  </a:extLst>
                </p:cNvPr>
                <p:cNvSpPr/>
                <p:nvPr/>
              </p:nvSpPr>
              <p:spPr>
                <a:xfrm>
                  <a:off x="2427316" y="1413164"/>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effectLst/>
                      <a:latin typeface="Times New Roman" panose="02020603050405020304" pitchFamily="18" charset="0"/>
                      <a:ea typeface="Calibri" panose="020F0502020204030204" pitchFamily="34" charset="0"/>
                      <a:cs typeface="Arial" panose="020B0604020202020204" pitchFamily="34" charset="0"/>
                    </a:rPr>
                    <a:t>Insert Record</a:t>
                  </a:r>
                  <a:endParaRPr lang="en-NP" sz="10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3" name="Oval 12">
                  <a:extLst>
                    <a:ext uri="{FF2B5EF4-FFF2-40B4-BE49-F238E27FC236}">
                      <a16:creationId xmlns:a16="http://schemas.microsoft.com/office/drawing/2014/main" id="{E2C0D613-7F02-6E4A-8D75-9ACE6D8FBD86}"/>
                    </a:ext>
                  </a:extLst>
                </p:cNvPr>
                <p:cNvSpPr/>
                <p:nvPr/>
              </p:nvSpPr>
              <p:spPr>
                <a:xfrm>
                  <a:off x="2427316" y="2277687"/>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effectLst/>
                      <a:latin typeface="Times New Roman" panose="02020603050405020304" pitchFamily="18" charset="0"/>
                      <a:ea typeface="Calibri" panose="020F0502020204030204" pitchFamily="34" charset="0"/>
                      <a:cs typeface="Arial" panose="020B0604020202020204" pitchFamily="34" charset="0"/>
                    </a:rPr>
                    <a:t>Display Record</a:t>
                  </a:r>
                  <a:endParaRPr lang="en-NP" sz="10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4" name="Oval 13">
                  <a:extLst>
                    <a:ext uri="{FF2B5EF4-FFF2-40B4-BE49-F238E27FC236}">
                      <a16:creationId xmlns:a16="http://schemas.microsoft.com/office/drawing/2014/main" id="{2B26E97F-F78E-D14C-8145-13EBFDCA1366}"/>
                    </a:ext>
                  </a:extLst>
                </p:cNvPr>
                <p:cNvSpPr/>
                <p:nvPr/>
              </p:nvSpPr>
              <p:spPr>
                <a:xfrm>
                  <a:off x="2427316" y="3142211"/>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effectLst/>
                      <a:latin typeface="Times New Roman" panose="02020603050405020304" pitchFamily="18" charset="0"/>
                      <a:ea typeface="Calibri" panose="020F0502020204030204" pitchFamily="34" charset="0"/>
                      <a:cs typeface="Arial" panose="020B0604020202020204" pitchFamily="34" charset="0"/>
                    </a:rPr>
                    <a:t>Update Record</a:t>
                  </a:r>
                  <a:endParaRPr lang="en-NP" sz="10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5" name="Oval 14">
                  <a:extLst>
                    <a:ext uri="{FF2B5EF4-FFF2-40B4-BE49-F238E27FC236}">
                      <a16:creationId xmlns:a16="http://schemas.microsoft.com/office/drawing/2014/main" id="{023FD76A-B8C2-2949-B5DE-93E636BF786E}"/>
                    </a:ext>
                  </a:extLst>
                </p:cNvPr>
                <p:cNvSpPr/>
                <p:nvPr/>
              </p:nvSpPr>
              <p:spPr>
                <a:xfrm>
                  <a:off x="2427316" y="4056611"/>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effectLst/>
                      <a:latin typeface="Times New Roman" panose="02020603050405020304" pitchFamily="18" charset="0"/>
                      <a:ea typeface="Calibri" panose="020F0502020204030204" pitchFamily="34" charset="0"/>
                      <a:cs typeface="Arial" panose="020B0604020202020204" pitchFamily="34" charset="0"/>
                    </a:rPr>
                    <a:t>Delete Record</a:t>
                  </a:r>
                  <a:endParaRPr lang="en-NP" sz="10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6" name="Oval 15">
                  <a:extLst>
                    <a:ext uri="{FF2B5EF4-FFF2-40B4-BE49-F238E27FC236}">
                      <a16:creationId xmlns:a16="http://schemas.microsoft.com/office/drawing/2014/main" id="{ED137620-D68A-F847-952C-8781DEAC446C}"/>
                    </a:ext>
                  </a:extLst>
                </p:cNvPr>
                <p:cNvSpPr/>
                <p:nvPr/>
              </p:nvSpPr>
              <p:spPr>
                <a:xfrm>
                  <a:off x="2427316" y="4921135"/>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effectLst/>
                      <a:latin typeface="Times New Roman" panose="02020603050405020304" pitchFamily="18" charset="0"/>
                      <a:ea typeface="Calibri" panose="020F0502020204030204" pitchFamily="34" charset="0"/>
                      <a:cs typeface="Arial" panose="020B0604020202020204" pitchFamily="34" charset="0"/>
                    </a:rPr>
                    <a:t>Search Record</a:t>
                  </a:r>
                  <a:endParaRPr lang="en-NP" sz="1000">
                    <a:effectLst/>
                    <a:latin typeface="Times New Roman" panose="02020603050405020304" pitchFamily="18" charset="0"/>
                    <a:ea typeface="Calibri" panose="020F050202020403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F9A28AB9-57AF-C947-9EE4-5FD25E317729}"/>
                    </a:ext>
                  </a:extLst>
                </p:cNvPr>
                <p:cNvCxnSpPr/>
                <p:nvPr/>
              </p:nvCxnSpPr>
              <p:spPr>
                <a:xfrm flipH="1">
                  <a:off x="0" y="881149"/>
                  <a:ext cx="2434107" cy="1764406"/>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77D314C-0CD1-A24B-BB4B-B4B44F3769EF}"/>
                    </a:ext>
                  </a:extLst>
                </p:cNvPr>
                <p:cNvCxnSpPr/>
                <p:nvPr/>
              </p:nvCxnSpPr>
              <p:spPr>
                <a:xfrm flipH="1">
                  <a:off x="0" y="1762298"/>
                  <a:ext cx="2433955" cy="888266"/>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350C4484-601C-4F48-BD05-851817CF63AB}"/>
                    </a:ext>
                  </a:extLst>
                </p:cNvPr>
                <p:cNvCxnSpPr/>
                <p:nvPr/>
              </p:nvCxnSpPr>
              <p:spPr>
                <a:xfrm flipH="1" flipV="1">
                  <a:off x="16626" y="2660073"/>
                  <a:ext cx="2419301" cy="293"/>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BCF2E969-2F79-3C42-9687-E7DB298588C0}"/>
                    </a:ext>
                  </a:extLst>
                </p:cNvPr>
                <p:cNvCxnSpPr/>
                <p:nvPr/>
              </p:nvCxnSpPr>
              <p:spPr>
                <a:xfrm flipH="1" flipV="1">
                  <a:off x="0" y="2643447"/>
                  <a:ext cx="2434107" cy="888642"/>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651245C5-A26C-F448-A810-F87FC4CDDCD7}"/>
                    </a:ext>
                  </a:extLst>
                </p:cNvPr>
                <p:cNvCxnSpPr/>
                <p:nvPr/>
              </p:nvCxnSpPr>
              <p:spPr>
                <a:xfrm flipH="1" flipV="1">
                  <a:off x="16626" y="2660073"/>
                  <a:ext cx="2419301" cy="1765300"/>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5013973-4717-854E-BE24-16DD11F7C830}"/>
                    </a:ext>
                  </a:extLst>
                </p:cNvPr>
                <p:cNvCxnSpPr/>
                <p:nvPr/>
              </p:nvCxnSpPr>
              <p:spPr>
                <a:xfrm flipH="1" flipV="1">
                  <a:off x="16626" y="2643447"/>
                  <a:ext cx="2421255" cy="2626995"/>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grpSp>
          <p:pic>
            <p:nvPicPr>
              <p:cNvPr id="9" name="Picture 8" descr="Free vector graphic: Stick Figure, Stick, Figure, Person ...">
                <a:extLst>
                  <a:ext uri="{FF2B5EF4-FFF2-40B4-BE49-F238E27FC236}">
                    <a16:creationId xmlns:a16="http://schemas.microsoft.com/office/drawing/2014/main" id="{F285CCEB-26FC-3541-9DD5-4D7700BDEF3E}"/>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228600" y="1772747"/>
                <a:ext cx="814070" cy="1454785"/>
              </a:xfrm>
              <a:prstGeom prst="rect">
                <a:avLst/>
              </a:prstGeom>
              <a:ln>
                <a:noFill/>
              </a:ln>
            </p:spPr>
          </p:pic>
        </p:grpSp>
        <p:sp>
          <p:nvSpPr>
            <p:cNvPr id="7" name="Text Box 53">
              <a:extLst>
                <a:ext uri="{FF2B5EF4-FFF2-40B4-BE49-F238E27FC236}">
                  <a16:creationId xmlns:a16="http://schemas.microsoft.com/office/drawing/2014/main" id="{65917D47-4EBB-A645-8BAC-3B77DEB461E8}"/>
                </a:ext>
              </a:extLst>
            </p:cNvPr>
            <p:cNvSpPr txBox="1"/>
            <p:nvPr/>
          </p:nvSpPr>
          <p:spPr>
            <a:xfrm>
              <a:off x="-66895" y="3279255"/>
              <a:ext cx="1346199" cy="49489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1000" b="1" dirty="0">
                  <a:effectLst/>
                  <a:latin typeface="Times New Roman" panose="02020603050405020304" pitchFamily="18" charset="0"/>
                  <a:ea typeface="Calibri" panose="020F0502020204030204" pitchFamily="34" charset="0"/>
                  <a:cs typeface="Arial" panose="020B0604020202020204" pitchFamily="34" charset="0"/>
                </a:rPr>
                <a:t>ADMIN</a:t>
              </a:r>
              <a:endParaRPr lang="en-NP" sz="1000" dirty="0">
                <a:effectLst/>
                <a:latin typeface="Times New Roman" panose="02020603050405020304" pitchFamily="18"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528776662"/>
      </p:ext>
    </p:extLst>
  </p:cSld>
  <p:clrMapOvr>
    <a:masterClrMapping/>
  </p:clrMapOvr>
</p:sld>
</file>

<file path=ppt/theme/theme1.xml><?xml version="1.0" encoding="utf-8"?>
<a:theme xmlns:a="http://schemas.openxmlformats.org/drawingml/2006/main" name="Generation of '27 by Slidesgo">
  <a:themeElements>
    <a:clrScheme name="Simple Light">
      <a:dk1>
        <a:srgbClr val="000000"/>
      </a:dk1>
      <a:lt1>
        <a:srgbClr val="FFFFFF"/>
      </a:lt1>
      <a:dk2>
        <a:srgbClr val="7F694C"/>
      </a:dk2>
      <a:lt2>
        <a:srgbClr val="E0DAC8"/>
      </a:lt2>
      <a:accent1>
        <a:srgbClr val="E7D8AC"/>
      </a:accent1>
      <a:accent2>
        <a:srgbClr val="BEB296"/>
      </a:accent2>
      <a:accent3>
        <a:srgbClr val="8A7C5C"/>
      </a:accent3>
      <a:accent4>
        <a:srgbClr val="BB9245"/>
      </a:accent4>
      <a:accent5>
        <a:srgbClr val="D8D0B7"/>
      </a:accent5>
      <a:accent6>
        <a:srgbClr val="FFF1C6"/>
      </a:accent6>
      <a:hlink>
        <a:srgbClr val="7F69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492</Words>
  <Application>Microsoft Macintosh PowerPoint</Application>
  <PresentationFormat>On-screen Show (16:9)</PresentationFormat>
  <Paragraphs>73</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Roboto</vt:lpstr>
      <vt:lpstr>Arial</vt:lpstr>
      <vt:lpstr>Libre Baskerville</vt:lpstr>
      <vt:lpstr>Roboto Condensed Light</vt:lpstr>
      <vt:lpstr>Abel</vt:lpstr>
      <vt:lpstr>Times New Roman</vt:lpstr>
      <vt:lpstr>Generation of '27 by Slidesgo</vt:lpstr>
      <vt:lpstr>Library Books Management System</vt:lpstr>
      <vt:lpstr>Problem Statement</vt:lpstr>
      <vt:lpstr>Introduction</vt:lpstr>
      <vt:lpstr>Problem Statement</vt:lpstr>
      <vt:lpstr>Objectives</vt:lpstr>
      <vt:lpstr>Scope</vt:lpstr>
      <vt:lpstr>System Flow</vt:lpstr>
      <vt:lpstr>Waterfall Model</vt:lpstr>
      <vt:lpstr>Use case diagram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Books Management System</dc:title>
  <cp:lastModifiedBy>SANDIP SHRESTHA</cp:lastModifiedBy>
  <cp:revision>17</cp:revision>
  <dcterms:modified xsi:type="dcterms:W3CDTF">2022-02-19T13:30:47Z</dcterms:modified>
</cp:coreProperties>
</file>