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8" r:id="rId3"/>
    <p:sldId id="263" r:id="rId4"/>
    <p:sldId id="303" r:id="rId5"/>
    <p:sldId id="304" r:id="rId6"/>
    <p:sldId id="305" r:id="rId7"/>
    <p:sldId id="312" r:id="rId8"/>
    <p:sldId id="309" r:id="rId9"/>
    <p:sldId id="310" r:id="rId10"/>
    <p:sldId id="311" r:id="rId11"/>
  </p:sldIdLst>
  <p:sldSz cx="9144000" cy="5143500" type="screen16x9"/>
  <p:notesSz cx="6858000" cy="9144000"/>
  <p:embeddedFontLst>
    <p:embeddedFont>
      <p:font typeface="Abel" panose="02000506030000020004" pitchFamily="2" charset="0"/>
      <p:regular r:id="rId13"/>
    </p:embeddedFont>
    <p:embeddedFont>
      <p:font typeface="Libre Baskerville" panose="02000000000000000000" pitchFamily="2" charset="0"/>
      <p:regular r:id="rId14"/>
      <p:bold r:id="rId15"/>
      <p:italic r:id="rId16"/>
    </p:embeddedFont>
    <p:embeddedFont>
      <p:font typeface="Roboto" panose="02000000000000000000" pitchFamily="2" charset="0"/>
      <p:regular r:id="rId17"/>
      <p:bold r:id="rId18"/>
      <p:italic r:id="rId19"/>
      <p:boldItalic r:id="rId20"/>
    </p:embeddedFont>
    <p:embeddedFont>
      <p:font typeface="Roboto Condensed Light" panose="020F0302020204030204" pitchFamily="3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6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802471-59EC-4A00-A033-18B66365957B}">
  <a:tblStyle styleId="{49802471-59EC-4A00-A033-18B663659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450"/>
    <p:restoredTop sz="94599"/>
  </p:normalViewPr>
  <p:slideViewPr>
    <p:cSldViewPr snapToGrid="0" snapToObjects="1">
      <p:cViewPr varScale="1">
        <p:scale>
          <a:sx n="35" d="100"/>
          <a:sy n="35" d="100"/>
        </p:scale>
        <p:origin x="192" y="1792"/>
      </p:cViewPr>
      <p:guideLst/>
    </p:cSldViewPr>
  </p:slideViewPr>
  <p:outlineViewPr>
    <p:cViewPr>
      <p:scale>
        <a:sx n="33" d="100"/>
        <a:sy n="33" d="100"/>
      </p:scale>
      <p:origin x="0" y="-311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Times" pitchFamily="2" charset="0"/>
                <a:ea typeface="Times" pitchFamily="2" charset="0"/>
                <a:cs typeface="Times" pitchFamily="2" charset="0"/>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atin typeface="Times" pitchFamily="2"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2600">
                <a:latin typeface="Times" pitchFamily="2" charset="0"/>
              </a:defRPr>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dirty="0"/>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pixabay.com/en/stick-figure-stick-figure-person-4065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3470017" y="396915"/>
            <a:ext cx="4969756" cy="2712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a:solidFill>
                  <a:schemeClr val="dk2"/>
                </a:solidFill>
              </a:rPr>
              <a:t>Library</a:t>
            </a:r>
            <a:br>
              <a:rPr lang="en" sz="5100" b="1" dirty="0">
                <a:solidFill>
                  <a:schemeClr val="dk2"/>
                </a:solidFill>
              </a:rPr>
            </a:br>
            <a:r>
              <a:rPr lang="en" sz="5100" b="1" dirty="0">
                <a:solidFill>
                  <a:schemeClr val="dk2"/>
                </a:solidFill>
              </a:rPr>
              <a:t>Books Management System</a:t>
            </a:r>
            <a:endParaRPr sz="5400" dirty="0">
              <a:solidFill>
                <a:schemeClr val="dk2"/>
              </a:solidFill>
            </a:endParaRPr>
          </a:p>
        </p:txBody>
      </p:sp>
      <p:sp>
        <p:nvSpPr>
          <p:cNvPr id="443" name="Google Shape;443;p42"/>
          <p:cNvSpPr txBox="1">
            <a:spLocks noGrp="1"/>
          </p:cNvSpPr>
          <p:nvPr>
            <p:ph type="subTitle" idx="1"/>
          </p:nvPr>
        </p:nvSpPr>
        <p:spPr>
          <a:xfrm>
            <a:off x="5565340" y="3109280"/>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t>The Fusion</a:t>
            </a:r>
          </a:p>
          <a:p>
            <a:pPr marL="0" lvl="0" indent="0" algn="r" rtl="0">
              <a:spcBef>
                <a:spcPts val="0"/>
              </a:spcBef>
              <a:spcAft>
                <a:spcPts val="0"/>
              </a:spcAft>
              <a:buNone/>
            </a:pPr>
            <a:r>
              <a:rPr lang="en" sz="1600" dirty="0"/>
              <a:t>-Anjan Shrestha</a:t>
            </a:r>
          </a:p>
          <a:p>
            <a:pPr marL="0" lvl="0" indent="0" algn="r" rtl="0">
              <a:spcBef>
                <a:spcPts val="0"/>
              </a:spcBef>
              <a:spcAft>
                <a:spcPts val="0"/>
              </a:spcAft>
              <a:buNone/>
            </a:pPr>
            <a:r>
              <a:rPr lang="en" sz="1600" dirty="0"/>
              <a:t>-Pukar Tiwari</a:t>
            </a:r>
          </a:p>
          <a:p>
            <a:pPr marL="0" lvl="0" indent="0" algn="r" rtl="0">
              <a:spcBef>
                <a:spcPts val="0"/>
              </a:spcBef>
              <a:spcAft>
                <a:spcPts val="0"/>
              </a:spcAft>
              <a:buNone/>
            </a:pPr>
            <a:r>
              <a:rPr lang="en" sz="1600" dirty="0"/>
              <a:t>-Sandip Shrestha</a:t>
            </a:r>
          </a:p>
          <a:p>
            <a:pPr marL="0" lvl="0" indent="0" algn="r" rtl="0">
              <a:spcBef>
                <a:spcPts val="0"/>
              </a:spcBef>
              <a:spcAft>
                <a:spcPts val="0"/>
              </a:spcAft>
              <a:buNone/>
            </a:pPr>
            <a:r>
              <a:rPr lang="en" sz="1600" dirty="0"/>
              <a:t>-Saurav Magar</a:t>
            </a:r>
            <a:endParaRPr sz="1600"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1+#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43">
                                            <p:txEl>
                                              <p:pRg st="0" end="0"/>
                                            </p:txEl>
                                          </p:spTgt>
                                        </p:tgtEl>
                                        <p:attrNameLst>
                                          <p:attrName>style.visibility</p:attrName>
                                        </p:attrNameLst>
                                      </p:cBhvr>
                                      <p:to>
                                        <p:strVal val="visible"/>
                                      </p:to>
                                    </p:set>
                                    <p:anim calcmode="lin" valueType="num">
                                      <p:cBhvr additive="base">
                                        <p:cTn id="12" dur="500"/>
                                        <p:tgtEl>
                                          <p:spTgt spid="443">
                                            <p:txEl>
                                              <p:pRg st="0" end="0"/>
                                            </p:txEl>
                                          </p:spTgt>
                                        </p:tgtEl>
                                        <p:attrNameLst>
                                          <p:attrName>ppt_y</p:attrName>
                                        </p:attrNameLst>
                                      </p:cBhvr>
                                      <p:tavLst>
                                        <p:tav tm="0">
                                          <p:val>
                                            <p:strVal val="#ppt_y-#ppt_h*1.125000"/>
                                          </p:val>
                                        </p:tav>
                                        <p:tav tm="100000">
                                          <p:val>
                                            <p:strVal val="#ppt_y"/>
                                          </p:val>
                                        </p:tav>
                                      </p:tavLst>
                                    </p:anim>
                                    <p:animEffect transition="in" filter="wipe(down)">
                                      <p:cBhvr>
                                        <p:cTn id="13" dur="500"/>
                                        <p:tgtEl>
                                          <p:spTgt spid="443">
                                            <p:txEl>
                                              <p:pRg st="0" end="0"/>
                                            </p:txEl>
                                          </p:spTgt>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443">
                                            <p:txEl>
                                              <p:pRg st="1" end="1"/>
                                            </p:txEl>
                                          </p:spTgt>
                                        </p:tgtEl>
                                        <p:attrNameLst>
                                          <p:attrName>style.visibility</p:attrName>
                                        </p:attrNameLst>
                                      </p:cBhvr>
                                      <p:to>
                                        <p:strVal val="visible"/>
                                      </p:to>
                                    </p:set>
                                    <p:anim calcmode="lin" valueType="num">
                                      <p:cBhvr additive="base">
                                        <p:cTn id="17" dur="500"/>
                                        <p:tgtEl>
                                          <p:spTgt spid="443">
                                            <p:txEl>
                                              <p:pRg st="1" end="1"/>
                                            </p:txEl>
                                          </p:spTgt>
                                        </p:tgtEl>
                                        <p:attrNameLst>
                                          <p:attrName>ppt_y</p:attrName>
                                        </p:attrNameLst>
                                      </p:cBhvr>
                                      <p:tavLst>
                                        <p:tav tm="0">
                                          <p:val>
                                            <p:strVal val="#ppt_y-#ppt_h*1.125000"/>
                                          </p:val>
                                        </p:tav>
                                        <p:tav tm="100000">
                                          <p:val>
                                            <p:strVal val="#ppt_y"/>
                                          </p:val>
                                        </p:tav>
                                      </p:tavLst>
                                    </p:anim>
                                    <p:animEffect transition="in" filter="wipe(down)">
                                      <p:cBhvr>
                                        <p:cTn id="18" dur="500"/>
                                        <p:tgtEl>
                                          <p:spTgt spid="443">
                                            <p:txEl>
                                              <p:pRg st="1" end="1"/>
                                            </p:txEl>
                                          </p:spTgt>
                                        </p:tgtEl>
                                      </p:cBhvr>
                                    </p:animEffect>
                                  </p:childTnLst>
                                </p:cTn>
                              </p:par>
                            </p:childTnLst>
                          </p:cTn>
                        </p:par>
                        <p:par>
                          <p:cTn id="19" fill="hold">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443">
                                            <p:txEl>
                                              <p:pRg st="2" end="2"/>
                                            </p:txEl>
                                          </p:spTgt>
                                        </p:tgtEl>
                                        <p:attrNameLst>
                                          <p:attrName>style.visibility</p:attrName>
                                        </p:attrNameLst>
                                      </p:cBhvr>
                                      <p:to>
                                        <p:strVal val="visible"/>
                                      </p:to>
                                    </p:set>
                                    <p:anim calcmode="lin" valueType="num">
                                      <p:cBhvr additive="base">
                                        <p:cTn id="22" dur="500"/>
                                        <p:tgtEl>
                                          <p:spTgt spid="443">
                                            <p:txEl>
                                              <p:pRg st="2" end="2"/>
                                            </p:txEl>
                                          </p:spTgt>
                                        </p:tgtEl>
                                        <p:attrNameLst>
                                          <p:attrName>ppt_y</p:attrName>
                                        </p:attrNameLst>
                                      </p:cBhvr>
                                      <p:tavLst>
                                        <p:tav tm="0">
                                          <p:val>
                                            <p:strVal val="#ppt_y-#ppt_h*1.125000"/>
                                          </p:val>
                                        </p:tav>
                                        <p:tav tm="100000">
                                          <p:val>
                                            <p:strVal val="#ppt_y"/>
                                          </p:val>
                                        </p:tav>
                                      </p:tavLst>
                                    </p:anim>
                                    <p:animEffect transition="in" filter="wipe(down)">
                                      <p:cBhvr>
                                        <p:cTn id="23" dur="500"/>
                                        <p:tgtEl>
                                          <p:spTgt spid="443">
                                            <p:txEl>
                                              <p:pRg st="2" end="2"/>
                                            </p:txEl>
                                          </p:spTgt>
                                        </p:tgtEl>
                                      </p:cBhvr>
                                    </p:animEffect>
                                  </p:childTnLst>
                                </p:cTn>
                              </p:par>
                            </p:childTnLst>
                          </p:cTn>
                        </p:par>
                        <p:par>
                          <p:cTn id="24" fill="hold">
                            <p:stCondLst>
                              <p:cond delay="2000"/>
                            </p:stCondLst>
                            <p:childTnLst>
                              <p:par>
                                <p:cTn id="25" presetID="12" presetClass="entr" presetSubtype="1" fill="hold" grpId="0" nodeType="afterEffect">
                                  <p:stCondLst>
                                    <p:cond delay="0"/>
                                  </p:stCondLst>
                                  <p:childTnLst>
                                    <p:set>
                                      <p:cBhvr>
                                        <p:cTn id="26" dur="1" fill="hold">
                                          <p:stCondLst>
                                            <p:cond delay="0"/>
                                          </p:stCondLst>
                                        </p:cTn>
                                        <p:tgtEl>
                                          <p:spTgt spid="443">
                                            <p:txEl>
                                              <p:pRg st="3" end="3"/>
                                            </p:txEl>
                                          </p:spTgt>
                                        </p:tgtEl>
                                        <p:attrNameLst>
                                          <p:attrName>style.visibility</p:attrName>
                                        </p:attrNameLst>
                                      </p:cBhvr>
                                      <p:to>
                                        <p:strVal val="visible"/>
                                      </p:to>
                                    </p:set>
                                    <p:anim calcmode="lin" valueType="num">
                                      <p:cBhvr additive="base">
                                        <p:cTn id="27" dur="500"/>
                                        <p:tgtEl>
                                          <p:spTgt spid="443">
                                            <p:txEl>
                                              <p:pRg st="3" end="3"/>
                                            </p:txEl>
                                          </p:spTgt>
                                        </p:tgtEl>
                                        <p:attrNameLst>
                                          <p:attrName>ppt_y</p:attrName>
                                        </p:attrNameLst>
                                      </p:cBhvr>
                                      <p:tavLst>
                                        <p:tav tm="0">
                                          <p:val>
                                            <p:strVal val="#ppt_y-#ppt_h*1.125000"/>
                                          </p:val>
                                        </p:tav>
                                        <p:tav tm="100000">
                                          <p:val>
                                            <p:strVal val="#ppt_y"/>
                                          </p:val>
                                        </p:tav>
                                      </p:tavLst>
                                    </p:anim>
                                    <p:animEffect transition="in" filter="wipe(down)">
                                      <p:cBhvr>
                                        <p:cTn id="28" dur="500"/>
                                        <p:tgtEl>
                                          <p:spTgt spid="443">
                                            <p:txEl>
                                              <p:pRg st="3" end="3"/>
                                            </p:txEl>
                                          </p:spTgt>
                                        </p:tgtEl>
                                      </p:cBhvr>
                                    </p:animEffect>
                                  </p:childTnLst>
                                </p:cTn>
                              </p:par>
                            </p:childTnLst>
                          </p:cTn>
                        </p:par>
                        <p:par>
                          <p:cTn id="29" fill="hold">
                            <p:stCondLst>
                              <p:cond delay="2500"/>
                            </p:stCondLst>
                            <p:childTnLst>
                              <p:par>
                                <p:cTn id="30" presetID="12" presetClass="entr" presetSubtype="1" fill="hold" grpId="0" nodeType="afterEffect">
                                  <p:stCondLst>
                                    <p:cond delay="0"/>
                                  </p:stCondLst>
                                  <p:childTnLst>
                                    <p:set>
                                      <p:cBhvr>
                                        <p:cTn id="31" dur="1" fill="hold">
                                          <p:stCondLst>
                                            <p:cond delay="0"/>
                                          </p:stCondLst>
                                        </p:cTn>
                                        <p:tgtEl>
                                          <p:spTgt spid="443">
                                            <p:txEl>
                                              <p:pRg st="4" end="4"/>
                                            </p:txEl>
                                          </p:spTgt>
                                        </p:tgtEl>
                                        <p:attrNameLst>
                                          <p:attrName>style.visibility</p:attrName>
                                        </p:attrNameLst>
                                      </p:cBhvr>
                                      <p:to>
                                        <p:strVal val="visible"/>
                                      </p:to>
                                    </p:set>
                                    <p:anim calcmode="lin" valueType="num">
                                      <p:cBhvr additive="base">
                                        <p:cTn id="32" dur="500"/>
                                        <p:tgtEl>
                                          <p:spTgt spid="443">
                                            <p:txEl>
                                              <p:pRg st="4" end="4"/>
                                            </p:txEl>
                                          </p:spTgt>
                                        </p:tgtEl>
                                        <p:attrNameLst>
                                          <p:attrName>ppt_y</p:attrName>
                                        </p:attrNameLst>
                                      </p:cBhvr>
                                      <p:tavLst>
                                        <p:tav tm="0">
                                          <p:val>
                                            <p:strVal val="#ppt_y-#ppt_h*1.125000"/>
                                          </p:val>
                                        </p:tav>
                                        <p:tav tm="100000">
                                          <p:val>
                                            <p:strVal val="#ppt_y"/>
                                          </p:val>
                                        </p:tav>
                                      </p:tavLst>
                                    </p:anim>
                                    <p:animEffect transition="in" filter="wipe(down)">
                                      <p:cBhvr>
                                        <p:cTn id="33" dur="500"/>
                                        <p:tgtEl>
                                          <p:spTgt spid="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P spid="44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484-C38A-E34D-ADDC-DFD727133B04}"/>
              </a:ext>
            </a:extLst>
          </p:cNvPr>
          <p:cNvSpPr>
            <a:spLocks noGrp="1"/>
          </p:cNvSpPr>
          <p:nvPr>
            <p:ph type="title"/>
          </p:nvPr>
        </p:nvSpPr>
        <p:spPr/>
        <p:txBody>
          <a:bodyPr/>
          <a:lstStyle/>
          <a:p>
            <a:r>
              <a:rPr lang="en-NP" dirty="0"/>
              <a:t>Conclusion</a:t>
            </a:r>
          </a:p>
        </p:txBody>
      </p:sp>
      <p:sp>
        <p:nvSpPr>
          <p:cNvPr id="3" name="Text Placeholder 2">
            <a:extLst>
              <a:ext uri="{FF2B5EF4-FFF2-40B4-BE49-F238E27FC236}">
                <a16:creationId xmlns:a16="http://schemas.microsoft.com/office/drawing/2014/main" id="{93506E1B-4E0D-8149-B61F-AFE8B99246F5}"/>
              </a:ext>
            </a:extLst>
          </p:cNvPr>
          <p:cNvSpPr>
            <a:spLocks noGrp="1"/>
          </p:cNvSpPr>
          <p:nvPr>
            <p:ph type="body" idx="1"/>
          </p:nvPr>
        </p:nvSpPr>
        <p:spPr/>
        <p:txBody>
          <a:bodyPr/>
          <a:lstStyle/>
          <a:p>
            <a:pPr marL="0" indent="0" algn="just">
              <a:buNone/>
            </a:pPr>
            <a:r>
              <a:rPr lang="en-US" sz="2000"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p>
          <a:p>
            <a:pPr marL="0" indent="0" algn="just">
              <a:buNone/>
            </a:pPr>
            <a:endParaRPr lang="en-NP" sz="2000" dirty="0"/>
          </a:p>
          <a:p>
            <a:pPr marL="0" indent="0" algn="just">
              <a:buNone/>
            </a:pPr>
            <a:r>
              <a:rPr lang="en-US" sz="2000" dirty="0"/>
              <a:t>Our project</a:t>
            </a:r>
            <a:r>
              <a:rPr lang="en-NP" sz="2000" dirty="0"/>
              <a:t> provides a computerized version of library management system which will</a:t>
            </a:r>
            <a:r>
              <a:rPr lang="en-US" sz="2000" dirty="0"/>
              <a:t> be beneficial for</a:t>
            </a:r>
            <a:r>
              <a:rPr lang="en-NP" sz="2000" dirty="0"/>
              <a:t> the students as well as the staff of the library.</a:t>
            </a:r>
          </a:p>
        </p:txBody>
      </p:sp>
    </p:spTree>
    <p:extLst>
      <p:ext uri="{BB962C8B-B14F-4D97-AF65-F5344CB8AC3E}">
        <p14:creationId xmlns:p14="http://schemas.microsoft.com/office/powerpoint/2010/main" val="386096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1660126" y="1591375"/>
            <a:ext cx="300614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512" name="Google Shape;512;p44"/>
          <p:cNvSpPr txBox="1">
            <a:spLocks noGrp="1"/>
          </p:cNvSpPr>
          <p:nvPr>
            <p:ph type="title" idx="4"/>
          </p:nvPr>
        </p:nvSpPr>
        <p:spPr>
          <a:xfrm>
            <a:off x="1660126" y="2083138"/>
            <a:ext cx="2911873"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16" name="Google Shape;509;p44">
            <a:extLst>
              <a:ext uri="{FF2B5EF4-FFF2-40B4-BE49-F238E27FC236}">
                <a16:creationId xmlns:a16="http://schemas.microsoft.com/office/drawing/2014/main" id="{107BEE8E-3AD1-824E-A2CD-1426C5088234}"/>
              </a:ext>
            </a:extLst>
          </p:cNvPr>
          <p:cNvSpPr txBox="1">
            <a:spLocks/>
          </p:cNvSpPr>
          <p:nvPr/>
        </p:nvSpPr>
        <p:spPr>
          <a:xfrm>
            <a:off x="1660126" y="2581138"/>
            <a:ext cx="300614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System Flow</a:t>
            </a:r>
          </a:p>
        </p:txBody>
      </p:sp>
      <p:sp>
        <p:nvSpPr>
          <p:cNvPr id="18" name="Google Shape;512;p44">
            <a:extLst>
              <a:ext uri="{FF2B5EF4-FFF2-40B4-BE49-F238E27FC236}">
                <a16:creationId xmlns:a16="http://schemas.microsoft.com/office/drawing/2014/main" id="{D52F355E-F04D-3B40-A4AC-2E14AA6BB000}"/>
              </a:ext>
            </a:extLst>
          </p:cNvPr>
          <p:cNvSpPr txBox="1">
            <a:spLocks/>
          </p:cNvSpPr>
          <p:nvPr/>
        </p:nvSpPr>
        <p:spPr>
          <a:xfrm>
            <a:off x="1660127" y="3072901"/>
            <a:ext cx="271391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Waterfall Model</a:t>
            </a:r>
          </a:p>
        </p:txBody>
      </p:sp>
      <p:pic>
        <p:nvPicPr>
          <p:cNvPr id="6" name="Picture 5">
            <a:extLst>
              <a:ext uri="{FF2B5EF4-FFF2-40B4-BE49-F238E27FC236}">
                <a16:creationId xmlns:a16="http://schemas.microsoft.com/office/drawing/2014/main" id="{40982561-84D3-9343-8BB9-A854826FE17B}"/>
              </a:ext>
            </a:extLst>
          </p:cNvPr>
          <p:cNvPicPr>
            <a:picLocks noChangeAspect="1"/>
          </p:cNvPicPr>
          <p:nvPr/>
        </p:nvPicPr>
        <p:blipFill rotWithShape="1">
          <a:blip r:embed="rId3"/>
          <a:srcRect l="10014" t="5000" r="81980" b="5000"/>
          <a:stretch/>
        </p:blipFill>
        <p:spPr>
          <a:xfrm>
            <a:off x="915607" y="0"/>
            <a:ext cx="732162" cy="5143500"/>
          </a:xfrm>
          <a:prstGeom prst="rect">
            <a:avLst/>
          </a:prstGeom>
        </p:spPr>
      </p:pic>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513" name="Google Shape;513;p44"/>
          <p:cNvSpPr txBox="1">
            <a:spLocks noGrp="1"/>
          </p:cNvSpPr>
          <p:nvPr>
            <p:ph type="title" idx="5"/>
          </p:nvPr>
        </p:nvSpPr>
        <p:spPr>
          <a:xfrm>
            <a:off x="818688"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7" name="Google Shape;510;p44">
            <a:extLst>
              <a:ext uri="{FF2B5EF4-FFF2-40B4-BE49-F238E27FC236}">
                <a16:creationId xmlns:a16="http://schemas.microsoft.com/office/drawing/2014/main" id="{3B3BC0EF-1C1E-9F4B-BFDA-0256BA8249F7}"/>
              </a:ext>
            </a:extLst>
          </p:cNvPr>
          <p:cNvSpPr txBox="1">
            <a:spLocks/>
          </p:cNvSpPr>
          <p:nvPr/>
        </p:nvSpPr>
        <p:spPr>
          <a:xfrm>
            <a:off x="820488" y="2514976"/>
            <a:ext cx="9126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03</a:t>
            </a:r>
            <a:r>
              <a:rPr lang="en" dirty="0"/>
              <a:t>.</a:t>
            </a:r>
          </a:p>
        </p:txBody>
      </p:sp>
      <p:sp>
        <p:nvSpPr>
          <p:cNvPr id="19" name="Google Shape;513;p44">
            <a:extLst>
              <a:ext uri="{FF2B5EF4-FFF2-40B4-BE49-F238E27FC236}">
                <a16:creationId xmlns:a16="http://schemas.microsoft.com/office/drawing/2014/main" id="{F4EE827A-5C61-6A4B-BD88-D9AF96C239AD}"/>
              </a:ext>
            </a:extLst>
          </p:cNvPr>
          <p:cNvSpPr txBox="1">
            <a:spLocks/>
          </p:cNvSpPr>
          <p:nvPr/>
        </p:nvSpPr>
        <p:spPr>
          <a:xfrm>
            <a:off x="818688" y="300673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04</a:t>
            </a:r>
            <a:r>
              <a:rPr lang="en" dirty="0"/>
              <a:t>.</a:t>
            </a:r>
          </a:p>
        </p:txBody>
      </p:sp>
      <p:sp>
        <p:nvSpPr>
          <p:cNvPr id="515" name="Google Shape;515;p44"/>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518" name="Google Shape;518;p44"/>
          <p:cNvSpPr txBox="1">
            <a:spLocks noGrp="1"/>
          </p:cNvSpPr>
          <p:nvPr>
            <p:ph type="title" idx="13"/>
          </p:nvPr>
        </p:nvSpPr>
        <p:spPr>
          <a:xfrm>
            <a:off x="5985327" y="2083138"/>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Scope</a:t>
            </a:r>
          </a:p>
        </p:txBody>
      </p:sp>
      <p:sp>
        <p:nvSpPr>
          <p:cNvPr id="20" name="Google Shape;515;p44">
            <a:extLst>
              <a:ext uri="{FF2B5EF4-FFF2-40B4-BE49-F238E27FC236}">
                <a16:creationId xmlns:a16="http://schemas.microsoft.com/office/drawing/2014/main" id="{85D6FA47-A2EC-7440-8E7B-442CD6EF2809}"/>
              </a:ext>
            </a:extLst>
          </p:cNvPr>
          <p:cNvSpPr txBox="1">
            <a:spLocks/>
          </p:cNvSpPr>
          <p:nvPr/>
        </p:nvSpPr>
        <p:spPr>
          <a:xfrm>
            <a:off x="5985327" y="2581138"/>
            <a:ext cx="2652046"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Use case diagram</a:t>
            </a:r>
          </a:p>
        </p:txBody>
      </p:sp>
      <p:sp>
        <p:nvSpPr>
          <p:cNvPr id="22" name="Google Shape;515;p44">
            <a:extLst>
              <a:ext uri="{FF2B5EF4-FFF2-40B4-BE49-F238E27FC236}">
                <a16:creationId xmlns:a16="http://schemas.microsoft.com/office/drawing/2014/main" id="{EF43D1B4-A3F6-7B4D-AD11-9DB426F3457B}"/>
              </a:ext>
            </a:extLst>
          </p:cNvPr>
          <p:cNvSpPr txBox="1">
            <a:spLocks/>
          </p:cNvSpPr>
          <p:nvPr/>
        </p:nvSpPr>
        <p:spPr>
          <a:xfrm>
            <a:off x="5985327" y="3014771"/>
            <a:ext cx="2169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Conclusion</a:t>
            </a:r>
          </a:p>
        </p:txBody>
      </p:sp>
      <p:pic>
        <p:nvPicPr>
          <p:cNvPr id="24" name="Picture 23">
            <a:extLst>
              <a:ext uri="{FF2B5EF4-FFF2-40B4-BE49-F238E27FC236}">
                <a16:creationId xmlns:a16="http://schemas.microsoft.com/office/drawing/2014/main" id="{B3BE5893-A0E4-8F4E-8461-D7B0B7D360A9}"/>
              </a:ext>
            </a:extLst>
          </p:cNvPr>
          <p:cNvPicPr>
            <a:picLocks noChangeAspect="1"/>
          </p:cNvPicPr>
          <p:nvPr/>
        </p:nvPicPr>
        <p:blipFill rotWithShape="1">
          <a:blip r:embed="rId3"/>
          <a:srcRect l="56709" t="5000" r="33427" b="5000"/>
          <a:stretch/>
        </p:blipFill>
        <p:spPr>
          <a:xfrm>
            <a:off x="5130912" y="0"/>
            <a:ext cx="902043" cy="5143500"/>
          </a:xfrm>
          <a:prstGeom prst="rect">
            <a:avLst/>
          </a:prstGeom>
        </p:spPr>
      </p:pic>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519" name="Google Shape;519;p44"/>
          <p:cNvSpPr txBox="1">
            <a:spLocks noGrp="1"/>
          </p:cNvSpPr>
          <p:nvPr>
            <p:ph type="title" idx="14"/>
          </p:nvPr>
        </p:nvSpPr>
        <p:spPr>
          <a:xfrm>
            <a:off x="5130913"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21" name="Google Shape;516;p44">
            <a:extLst>
              <a:ext uri="{FF2B5EF4-FFF2-40B4-BE49-F238E27FC236}">
                <a16:creationId xmlns:a16="http://schemas.microsoft.com/office/drawing/2014/main" id="{0C07465C-A35F-C840-A933-9370635547ED}"/>
              </a:ext>
            </a:extLst>
          </p:cNvPr>
          <p:cNvSpPr txBox="1">
            <a:spLocks/>
          </p:cNvSpPr>
          <p:nvPr/>
        </p:nvSpPr>
        <p:spPr>
          <a:xfrm>
            <a:off x="5118556" y="2514976"/>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07.</a:t>
            </a:r>
          </a:p>
        </p:txBody>
      </p:sp>
      <p:sp>
        <p:nvSpPr>
          <p:cNvPr id="23" name="Google Shape;516;p44">
            <a:extLst>
              <a:ext uri="{FF2B5EF4-FFF2-40B4-BE49-F238E27FC236}">
                <a16:creationId xmlns:a16="http://schemas.microsoft.com/office/drawing/2014/main" id="{34C91A84-9FF1-4141-9CFD-74D569D104BE}"/>
              </a:ext>
            </a:extLst>
          </p:cNvPr>
          <p:cNvSpPr txBox="1">
            <a:spLocks/>
          </p:cNvSpPr>
          <p:nvPr/>
        </p:nvSpPr>
        <p:spPr>
          <a:xfrm>
            <a:off x="5118556" y="294860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08.</a:t>
            </a: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20"/>
                                        </p:tgtEl>
                                        <p:attrNameLst>
                                          <p:attrName>style.visibility</p:attrName>
                                        </p:attrNameLst>
                                      </p:cBhvr>
                                      <p:to>
                                        <p:strVal val="visible"/>
                                      </p:to>
                                    </p:set>
                                    <p:anim calcmode="lin" valueType="num">
                                      <p:cBhvr additive="base">
                                        <p:cTn id="7" dur="500" fill="hold"/>
                                        <p:tgtEl>
                                          <p:spTgt spid="520"/>
                                        </p:tgtEl>
                                        <p:attrNameLst>
                                          <p:attrName>ppt_x</p:attrName>
                                        </p:attrNameLst>
                                      </p:cBhvr>
                                      <p:tavLst>
                                        <p:tav tm="0">
                                          <p:val>
                                            <p:strVal val="#ppt_x"/>
                                          </p:val>
                                        </p:tav>
                                        <p:tav tm="100000">
                                          <p:val>
                                            <p:strVal val="#ppt_x"/>
                                          </p:val>
                                        </p:tav>
                                      </p:tavLst>
                                    </p:anim>
                                    <p:anim calcmode="lin" valueType="num">
                                      <p:cBhvr additive="base">
                                        <p:cTn id="8" dur="500" fill="hold"/>
                                        <p:tgtEl>
                                          <p:spTgt spid="5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0"/>
                                        </p:tgtEl>
                                        <p:attrNameLst>
                                          <p:attrName>style.visibility</p:attrName>
                                        </p:attrNameLst>
                                      </p:cBhvr>
                                      <p:to>
                                        <p:strVal val="visible"/>
                                      </p:to>
                                    </p:set>
                                    <p:anim calcmode="lin" valueType="num">
                                      <p:cBhvr additive="base">
                                        <p:cTn id="12" dur="500" fill="hold"/>
                                        <p:tgtEl>
                                          <p:spTgt spid="510"/>
                                        </p:tgtEl>
                                        <p:attrNameLst>
                                          <p:attrName>ppt_x</p:attrName>
                                        </p:attrNameLst>
                                      </p:cBhvr>
                                      <p:tavLst>
                                        <p:tav tm="0">
                                          <p:val>
                                            <p:strVal val="0-#ppt_w/2"/>
                                          </p:val>
                                        </p:tav>
                                        <p:tav tm="100000">
                                          <p:val>
                                            <p:strVal val="#ppt_x"/>
                                          </p:val>
                                        </p:tav>
                                      </p:tavLst>
                                    </p:anim>
                                    <p:anim calcmode="lin" valueType="num">
                                      <p:cBhvr additive="base">
                                        <p:cTn id="13" dur="500" fill="hold"/>
                                        <p:tgtEl>
                                          <p:spTgt spid="5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509"/>
                                        </p:tgtEl>
                                        <p:attrNameLst>
                                          <p:attrName>style.visibility</p:attrName>
                                        </p:attrNameLst>
                                      </p:cBhvr>
                                      <p:to>
                                        <p:strVal val="visible"/>
                                      </p:to>
                                    </p:set>
                                    <p:anim calcmode="lin" valueType="num">
                                      <p:cBhvr additive="base">
                                        <p:cTn id="17" dur="500"/>
                                        <p:tgtEl>
                                          <p:spTgt spid="509"/>
                                        </p:tgtEl>
                                        <p:attrNameLst>
                                          <p:attrName>ppt_x</p:attrName>
                                        </p:attrNameLst>
                                      </p:cBhvr>
                                      <p:tavLst>
                                        <p:tav tm="0">
                                          <p:val>
                                            <p:strVal val="#ppt_x-#ppt_w*1.125000"/>
                                          </p:val>
                                        </p:tav>
                                        <p:tav tm="100000">
                                          <p:val>
                                            <p:strVal val="#ppt_x"/>
                                          </p:val>
                                        </p:tav>
                                      </p:tavLst>
                                    </p:anim>
                                    <p:animEffect transition="in" filter="wipe(right)">
                                      <p:cBhvr>
                                        <p:cTn id="18" dur="500"/>
                                        <p:tgtEl>
                                          <p:spTgt spid="509"/>
                                        </p:tgtEl>
                                      </p:cBhvr>
                                    </p:animEffect>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 calcmode="lin" valueType="num">
                                      <p:cBhvr additive="base">
                                        <p:cTn id="22" dur="500" fill="hold"/>
                                        <p:tgtEl>
                                          <p:spTgt spid="513"/>
                                        </p:tgtEl>
                                        <p:attrNameLst>
                                          <p:attrName>ppt_x</p:attrName>
                                        </p:attrNameLst>
                                      </p:cBhvr>
                                      <p:tavLst>
                                        <p:tav tm="0">
                                          <p:val>
                                            <p:strVal val="0-#ppt_w/2"/>
                                          </p:val>
                                        </p:tav>
                                        <p:tav tm="100000">
                                          <p:val>
                                            <p:strVal val="#ppt_x"/>
                                          </p:val>
                                        </p:tav>
                                      </p:tavLst>
                                    </p:anim>
                                    <p:anim calcmode="lin" valueType="num">
                                      <p:cBhvr additive="base">
                                        <p:cTn id="23" dur="500" fill="hold"/>
                                        <p:tgtEl>
                                          <p:spTgt spid="5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512"/>
                                        </p:tgtEl>
                                        <p:attrNameLst>
                                          <p:attrName>style.visibility</p:attrName>
                                        </p:attrNameLst>
                                      </p:cBhvr>
                                      <p:to>
                                        <p:strVal val="visible"/>
                                      </p:to>
                                    </p:set>
                                    <p:anim calcmode="lin" valueType="num">
                                      <p:cBhvr additive="base">
                                        <p:cTn id="27" dur="500"/>
                                        <p:tgtEl>
                                          <p:spTgt spid="512"/>
                                        </p:tgtEl>
                                        <p:attrNameLst>
                                          <p:attrName>ppt_x</p:attrName>
                                        </p:attrNameLst>
                                      </p:cBhvr>
                                      <p:tavLst>
                                        <p:tav tm="0">
                                          <p:val>
                                            <p:strVal val="#ppt_x-#ppt_w*1.125000"/>
                                          </p:val>
                                        </p:tav>
                                        <p:tav tm="100000">
                                          <p:val>
                                            <p:strVal val="#ppt_x"/>
                                          </p:val>
                                        </p:tav>
                                      </p:tavLst>
                                    </p:anim>
                                    <p:animEffect transition="in" filter="wipe(right)">
                                      <p:cBhvr>
                                        <p:cTn id="28" dur="500"/>
                                        <p:tgtEl>
                                          <p:spTgt spid="512"/>
                                        </p:tgtEl>
                                      </p:cBhvr>
                                    </p:animEffect>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p:tgtEl>
                                          <p:spTgt spid="16"/>
                                        </p:tgtEl>
                                        <p:attrNameLst>
                                          <p:attrName>ppt_x</p:attrName>
                                        </p:attrNameLst>
                                      </p:cBhvr>
                                      <p:tavLst>
                                        <p:tav tm="0">
                                          <p:val>
                                            <p:strVal val="#ppt_x-#ppt_w*1.125000"/>
                                          </p:val>
                                        </p:tav>
                                        <p:tav tm="100000">
                                          <p:val>
                                            <p:strVal val="#ppt_x"/>
                                          </p:val>
                                        </p:tav>
                                      </p:tavLst>
                                    </p:anim>
                                    <p:animEffect transition="in" filter="wipe(right)">
                                      <p:cBhvr>
                                        <p:cTn id="38" dur="500"/>
                                        <p:tgtEl>
                                          <p:spTgt spid="16"/>
                                        </p:tgtEl>
                                      </p:cBhvr>
                                    </p:animEffect>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0-#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12" presetClass="entr" presetSubtype="8"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p:tgtEl>
                                          <p:spTgt spid="18"/>
                                        </p:tgtEl>
                                        <p:attrNameLst>
                                          <p:attrName>ppt_x</p:attrName>
                                        </p:attrNameLst>
                                      </p:cBhvr>
                                      <p:tavLst>
                                        <p:tav tm="0">
                                          <p:val>
                                            <p:strVal val="#ppt_x-#ppt_w*1.125000"/>
                                          </p:val>
                                        </p:tav>
                                        <p:tav tm="100000">
                                          <p:val>
                                            <p:strVal val="#ppt_x"/>
                                          </p:val>
                                        </p:tav>
                                      </p:tavLst>
                                    </p:anim>
                                    <p:animEffect transition="in" filter="wipe(righ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16"/>
                                        </p:tgtEl>
                                        <p:attrNameLst>
                                          <p:attrName>style.visibility</p:attrName>
                                        </p:attrNameLst>
                                      </p:cBhvr>
                                      <p:to>
                                        <p:strVal val="visible"/>
                                      </p:to>
                                    </p:set>
                                    <p:anim calcmode="lin" valueType="num">
                                      <p:cBhvr additive="base">
                                        <p:cTn id="53" dur="500" fill="hold"/>
                                        <p:tgtEl>
                                          <p:spTgt spid="516"/>
                                        </p:tgtEl>
                                        <p:attrNameLst>
                                          <p:attrName>ppt_x</p:attrName>
                                        </p:attrNameLst>
                                      </p:cBhvr>
                                      <p:tavLst>
                                        <p:tav tm="0">
                                          <p:val>
                                            <p:strVal val="1+#ppt_w/2"/>
                                          </p:val>
                                        </p:tav>
                                        <p:tav tm="100000">
                                          <p:val>
                                            <p:strVal val="#ppt_x"/>
                                          </p:val>
                                        </p:tav>
                                      </p:tavLst>
                                    </p:anim>
                                    <p:anim calcmode="lin" valueType="num">
                                      <p:cBhvr additive="base">
                                        <p:cTn id="54" dur="500" fill="hold"/>
                                        <p:tgtEl>
                                          <p:spTgt spid="516"/>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2" presetClass="entr" presetSubtype="8" fill="hold" grpId="0" nodeType="afterEffect">
                                  <p:stCondLst>
                                    <p:cond delay="0"/>
                                  </p:stCondLst>
                                  <p:childTnLst>
                                    <p:set>
                                      <p:cBhvr>
                                        <p:cTn id="57" dur="1" fill="hold">
                                          <p:stCondLst>
                                            <p:cond delay="0"/>
                                          </p:stCondLst>
                                        </p:cTn>
                                        <p:tgtEl>
                                          <p:spTgt spid="515"/>
                                        </p:tgtEl>
                                        <p:attrNameLst>
                                          <p:attrName>style.visibility</p:attrName>
                                        </p:attrNameLst>
                                      </p:cBhvr>
                                      <p:to>
                                        <p:strVal val="visible"/>
                                      </p:to>
                                    </p:set>
                                    <p:anim calcmode="lin" valueType="num">
                                      <p:cBhvr additive="base">
                                        <p:cTn id="58" dur="500"/>
                                        <p:tgtEl>
                                          <p:spTgt spid="515"/>
                                        </p:tgtEl>
                                        <p:attrNameLst>
                                          <p:attrName>ppt_x</p:attrName>
                                        </p:attrNameLst>
                                      </p:cBhvr>
                                      <p:tavLst>
                                        <p:tav tm="0">
                                          <p:val>
                                            <p:strVal val="#ppt_x-#ppt_w*1.125000"/>
                                          </p:val>
                                        </p:tav>
                                        <p:tav tm="100000">
                                          <p:val>
                                            <p:strVal val="#ppt_x"/>
                                          </p:val>
                                        </p:tav>
                                      </p:tavLst>
                                    </p:anim>
                                    <p:animEffect transition="in" filter="wipe(right)">
                                      <p:cBhvr>
                                        <p:cTn id="59" dur="500"/>
                                        <p:tgtEl>
                                          <p:spTgt spid="515"/>
                                        </p:tgtEl>
                                      </p:cBhvr>
                                    </p:animEffect>
                                  </p:childTnLst>
                                </p:cTn>
                              </p:par>
                            </p:childTnLst>
                          </p:cTn>
                        </p:par>
                        <p:par>
                          <p:cTn id="60" fill="hold">
                            <p:stCondLst>
                              <p:cond delay="1000"/>
                            </p:stCondLst>
                            <p:childTnLst>
                              <p:par>
                                <p:cTn id="61" presetID="2" presetClass="entr" presetSubtype="2" fill="hold" grpId="0" nodeType="afterEffect">
                                  <p:stCondLst>
                                    <p:cond delay="0"/>
                                  </p:stCondLst>
                                  <p:childTnLst>
                                    <p:set>
                                      <p:cBhvr>
                                        <p:cTn id="62" dur="1" fill="hold">
                                          <p:stCondLst>
                                            <p:cond delay="0"/>
                                          </p:stCondLst>
                                        </p:cTn>
                                        <p:tgtEl>
                                          <p:spTgt spid="519"/>
                                        </p:tgtEl>
                                        <p:attrNameLst>
                                          <p:attrName>style.visibility</p:attrName>
                                        </p:attrNameLst>
                                      </p:cBhvr>
                                      <p:to>
                                        <p:strVal val="visible"/>
                                      </p:to>
                                    </p:set>
                                    <p:anim calcmode="lin" valueType="num">
                                      <p:cBhvr additive="base">
                                        <p:cTn id="63" dur="500" fill="hold"/>
                                        <p:tgtEl>
                                          <p:spTgt spid="519"/>
                                        </p:tgtEl>
                                        <p:attrNameLst>
                                          <p:attrName>ppt_x</p:attrName>
                                        </p:attrNameLst>
                                      </p:cBhvr>
                                      <p:tavLst>
                                        <p:tav tm="0">
                                          <p:val>
                                            <p:strVal val="1+#ppt_w/2"/>
                                          </p:val>
                                        </p:tav>
                                        <p:tav tm="100000">
                                          <p:val>
                                            <p:strVal val="#ppt_x"/>
                                          </p:val>
                                        </p:tav>
                                      </p:tavLst>
                                    </p:anim>
                                    <p:anim calcmode="lin" valueType="num">
                                      <p:cBhvr additive="base">
                                        <p:cTn id="64" dur="500" fill="hold"/>
                                        <p:tgtEl>
                                          <p:spTgt spid="519"/>
                                        </p:tgtEl>
                                        <p:attrNameLst>
                                          <p:attrName>ppt_y</p:attrName>
                                        </p:attrNameLst>
                                      </p:cBhvr>
                                      <p:tavLst>
                                        <p:tav tm="0">
                                          <p:val>
                                            <p:strVal val="#ppt_y"/>
                                          </p:val>
                                        </p:tav>
                                        <p:tav tm="100000">
                                          <p:val>
                                            <p:strVal val="#ppt_y"/>
                                          </p:val>
                                        </p:tav>
                                      </p:tavLst>
                                    </p:anim>
                                  </p:childTnLst>
                                </p:cTn>
                              </p:par>
                            </p:childTnLst>
                          </p:cTn>
                        </p:par>
                        <p:par>
                          <p:cTn id="65" fill="hold">
                            <p:stCondLst>
                              <p:cond delay="1500"/>
                            </p:stCondLst>
                            <p:childTnLst>
                              <p:par>
                                <p:cTn id="66" presetID="12" presetClass="entr" presetSubtype="8" fill="hold" grpId="0" nodeType="afterEffect">
                                  <p:stCondLst>
                                    <p:cond delay="0"/>
                                  </p:stCondLst>
                                  <p:childTnLst>
                                    <p:set>
                                      <p:cBhvr>
                                        <p:cTn id="67" dur="1" fill="hold">
                                          <p:stCondLst>
                                            <p:cond delay="0"/>
                                          </p:stCondLst>
                                        </p:cTn>
                                        <p:tgtEl>
                                          <p:spTgt spid="518"/>
                                        </p:tgtEl>
                                        <p:attrNameLst>
                                          <p:attrName>style.visibility</p:attrName>
                                        </p:attrNameLst>
                                      </p:cBhvr>
                                      <p:to>
                                        <p:strVal val="visible"/>
                                      </p:to>
                                    </p:set>
                                    <p:anim calcmode="lin" valueType="num">
                                      <p:cBhvr additive="base">
                                        <p:cTn id="68" dur="500"/>
                                        <p:tgtEl>
                                          <p:spTgt spid="518"/>
                                        </p:tgtEl>
                                        <p:attrNameLst>
                                          <p:attrName>ppt_x</p:attrName>
                                        </p:attrNameLst>
                                      </p:cBhvr>
                                      <p:tavLst>
                                        <p:tav tm="0">
                                          <p:val>
                                            <p:strVal val="#ppt_x-#ppt_w*1.125000"/>
                                          </p:val>
                                        </p:tav>
                                        <p:tav tm="100000">
                                          <p:val>
                                            <p:strVal val="#ppt_x"/>
                                          </p:val>
                                        </p:tav>
                                      </p:tavLst>
                                    </p:anim>
                                    <p:animEffect transition="in" filter="wipe(right)">
                                      <p:cBhvr>
                                        <p:cTn id="69" dur="500"/>
                                        <p:tgtEl>
                                          <p:spTgt spid="518"/>
                                        </p:tgtEl>
                                      </p:cBhvr>
                                    </p:animEffect>
                                  </p:childTnLst>
                                </p:cTn>
                              </p:par>
                            </p:childTnLst>
                          </p:cTn>
                        </p:par>
                        <p:par>
                          <p:cTn id="70" fill="hold">
                            <p:stCondLst>
                              <p:cond delay="2000"/>
                            </p:stCondLst>
                            <p:childTnLst>
                              <p:par>
                                <p:cTn id="71" presetID="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1+#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childTnLst>
                          </p:cTn>
                        </p:par>
                        <p:par>
                          <p:cTn id="75" fill="hold">
                            <p:stCondLst>
                              <p:cond delay="2500"/>
                            </p:stCondLst>
                            <p:childTnLst>
                              <p:par>
                                <p:cTn id="76" presetID="1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p:tgtEl>
                                          <p:spTgt spid="20"/>
                                        </p:tgtEl>
                                        <p:attrNameLst>
                                          <p:attrName>ppt_x</p:attrName>
                                        </p:attrNameLst>
                                      </p:cBhvr>
                                      <p:tavLst>
                                        <p:tav tm="0">
                                          <p:val>
                                            <p:strVal val="#ppt_x-#ppt_w*1.125000"/>
                                          </p:val>
                                        </p:tav>
                                        <p:tav tm="100000">
                                          <p:val>
                                            <p:strVal val="#ppt_x"/>
                                          </p:val>
                                        </p:tav>
                                      </p:tavLst>
                                    </p:anim>
                                    <p:animEffect transition="in" filter="wipe(right)">
                                      <p:cBhvr>
                                        <p:cTn id="79" dur="500"/>
                                        <p:tgtEl>
                                          <p:spTgt spid="20"/>
                                        </p:tgtEl>
                                      </p:cBhvr>
                                    </p:animEffect>
                                  </p:childTnLst>
                                </p:cTn>
                              </p:par>
                            </p:childTnLst>
                          </p:cTn>
                        </p:par>
                        <p:par>
                          <p:cTn id="80" fill="hold">
                            <p:stCondLst>
                              <p:cond delay="3000"/>
                            </p:stCondLst>
                            <p:childTnLst>
                              <p:par>
                                <p:cTn id="81" presetID="2" presetClass="entr" presetSubtype="2"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1+#ppt_w/2"/>
                                          </p:val>
                                        </p:tav>
                                        <p:tav tm="100000">
                                          <p:val>
                                            <p:strVal val="#ppt_x"/>
                                          </p:val>
                                        </p:tav>
                                      </p:tavLst>
                                    </p:anim>
                                    <p:anim calcmode="lin" valueType="num">
                                      <p:cBhvr additive="base">
                                        <p:cTn id="84" dur="500" fill="hold"/>
                                        <p:tgtEl>
                                          <p:spTgt spid="23"/>
                                        </p:tgtEl>
                                        <p:attrNameLst>
                                          <p:attrName>ppt_y</p:attrName>
                                        </p:attrNameLst>
                                      </p:cBhvr>
                                      <p:tavLst>
                                        <p:tav tm="0">
                                          <p:val>
                                            <p:strVal val="#ppt_y"/>
                                          </p:val>
                                        </p:tav>
                                        <p:tav tm="100000">
                                          <p:val>
                                            <p:strVal val="#ppt_y"/>
                                          </p:val>
                                        </p:tav>
                                      </p:tavLst>
                                    </p:anim>
                                  </p:childTnLst>
                                </p:cTn>
                              </p:par>
                            </p:childTnLst>
                          </p:cTn>
                        </p:par>
                        <p:par>
                          <p:cTn id="85" fill="hold">
                            <p:stCondLst>
                              <p:cond delay="3500"/>
                            </p:stCondLst>
                            <p:childTnLst>
                              <p:par>
                                <p:cTn id="86" presetID="1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p:tgtEl>
                                          <p:spTgt spid="22"/>
                                        </p:tgtEl>
                                        <p:attrNameLst>
                                          <p:attrName>ppt_x</p:attrName>
                                        </p:attrNameLst>
                                      </p:cBhvr>
                                      <p:tavLst>
                                        <p:tav tm="0">
                                          <p:val>
                                            <p:strVal val="#ppt_x-#ppt_w*1.125000"/>
                                          </p:val>
                                        </p:tav>
                                        <p:tav tm="100000">
                                          <p:val>
                                            <p:strVal val="#ppt_x"/>
                                          </p:val>
                                        </p:tav>
                                      </p:tavLst>
                                    </p:anim>
                                    <p:animEffect transition="in" filter="wipe(right)">
                                      <p:cBhvr>
                                        <p:cTn id="8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p:bldP spid="512" grpId="0"/>
      <p:bldP spid="16" grpId="0"/>
      <p:bldP spid="18" grpId="0"/>
      <p:bldP spid="510" grpId="0"/>
      <p:bldP spid="513" grpId="0"/>
      <p:bldP spid="17" grpId="0"/>
      <p:bldP spid="19" grpId="0"/>
      <p:bldP spid="515" grpId="0"/>
      <p:bldP spid="518" grpId="0"/>
      <p:bldP spid="20" grpId="0"/>
      <p:bldP spid="22" grpId="0"/>
      <p:bldP spid="516" grpId="0"/>
      <p:bldP spid="519" grpId="0"/>
      <p:bldP spid="21" grpId="0"/>
      <p:bldP spid="23" grpId="0"/>
      <p:bldP spid="5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Introduction</a:t>
            </a:r>
            <a:endParaRPr dirty="0"/>
          </a:p>
        </p:txBody>
      </p:sp>
      <p:sp>
        <p:nvSpPr>
          <p:cNvPr id="662" name="Google Shape;662;p49"/>
          <p:cNvSpPr txBox="1">
            <a:spLocks noGrp="1"/>
          </p:cNvSpPr>
          <p:nvPr>
            <p:ph type="subTitle" idx="1"/>
          </p:nvPr>
        </p:nvSpPr>
        <p:spPr>
          <a:xfrm>
            <a:off x="380587" y="1083891"/>
            <a:ext cx="4167835" cy="2958651"/>
          </a:xfrm>
          <a:prstGeom prst="rect">
            <a:avLst/>
          </a:prstGeom>
        </p:spPr>
        <p:txBody>
          <a:bodyPr spcFirstLastPara="1" wrap="square" lIns="91425" tIns="91425" rIns="91425" bIns="91425" anchor="ctr" anchorCtr="0">
            <a:noAutofit/>
          </a:bodyPr>
          <a:lstStyle/>
          <a:p>
            <a:pPr marL="0" indent="0"/>
            <a:r>
              <a:rPr lang="en" dirty="0"/>
              <a:t>Almost in LIBRARY MANAGEMENT the records of members, New book Entry, their details, Member Entry, member Enquiry, Book Enquiry, Book Return register etc. are maintained and manipulated. Generally all these works are done and managed manually hence leading to the chances of human errors that may create some problems. Thus, a secured and reliable system is required to handle it.</a:t>
            </a:r>
            <a:r>
              <a:rPr lang="en-US" dirty="0"/>
              <a:t> A Library books management system is an infrastructure that allows user to search books and add/remove</a:t>
            </a:r>
            <a:r>
              <a:rPr lang="en-US" sz="1600" dirty="0"/>
              <a:t>.</a:t>
            </a:r>
            <a:endParaRPr lang="en-NP" sz="1600" dirty="0"/>
          </a:p>
          <a:p>
            <a:pPr marL="0" lvl="0" indent="0" rtl="0">
              <a:spcBef>
                <a:spcPts val="0"/>
              </a:spcBef>
              <a:spcAft>
                <a:spcPts val="0"/>
              </a:spcAft>
              <a:buNone/>
            </a:pPr>
            <a:endParaRPr sz="1600" dirty="0"/>
          </a:p>
        </p:txBody>
      </p:sp>
      <p:grpSp>
        <p:nvGrpSpPr>
          <p:cNvPr id="663" name="Google Shape;663;p49"/>
          <p:cNvGrpSpPr/>
          <p:nvPr/>
        </p:nvGrpSpPr>
        <p:grpSpPr>
          <a:xfrm>
            <a:off x="4878574" y="969730"/>
            <a:ext cx="3915692" cy="3040604"/>
            <a:chOff x="9320475" y="1310750"/>
            <a:chExt cx="3915300" cy="3040300"/>
          </a:xfrm>
        </p:grpSpPr>
        <p:sp>
          <p:nvSpPr>
            <p:cNvPr id="664" name="Google Shape;664;p49"/>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9"/>
          <p:cNvGrpSpPr/>
          <p:nvPr/>
        </p:nvGrpSpPr>
        <p:grpSpPr>
          <a:xfrm rot="892186">
            <a:off x="5751604" y="3709378"/>
            <a:ext cx="2451267" cy="900546"/>
            <a:chOff x="10253036" y="3422449"/>
            <a:chExt cx="2748147" cy="1009614"/>
          </a:xfrm>
        </p:grpSpPr>
        <p:sp>
          <p:nvSpPr>
            <p:cNvPr id="703" name="Google Shape;703;p49"/>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9"/>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0"/>
                                        </p:tgtEl>
                                        <p:attrNameLst>
                                          <p:attrName>style.visibility</p:attrName>
                                        </p:attrNameLst>
                                      </p:cBhvr>
                                      <p:to>
                                        <p:strVal val="visible"/>
                                      </p:to>
                                    </p:set>
                                    <p:anim calcmode="lin" valueType="num">
                                      <p:cBhvr additive="base">
                                        <p:cTn id="7" dur="500" fill="hold"/>
                                        <p:tgtEl>
                                          <p:spTgt spid="660"/>
                                        </p:tgtEl>
                                        <p:attrNameLst>
                                          <p:attrName>ppt_x</p:attrName>
                                        </p:attrNameLst>
                                      </p:cBhvr>
                                      <p:tavLst>
                                        <p:tav tm="0">
                                          <p:val>
                                            <p:strVal val="#ppt_x"/>
                                          </p:val>
                                        </p:tav>
                                        <p:tav tm="100000">
                                          <p:val>
                                            <p:strVal val="#ppt_x"/>
                                          </p:val>
                                        </p:tav>
                                      </p:tavLst>
                                    </p:anim>
                                    <p:anim calcmode="lin" valueType="num">
                                      <p:cBhvr additive="base">
                                        <p:cTn id="8" dur="500" fill="hold"/>
                                        <p:tgtEl>
                                          <p:spTgt spid="6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62">
                                            <p:txEl>
                                              <p:pRg st="0" end="0"/>
                                            </p:txEl>
                                          </p:spTgt>
                                        </p:tgtEl>
                                        <p:attrNameLst>
                                          <p:attrName>style.visibility</p:attrName>
                                        </p:attrNameLst>
                                      </p:cBhvr>
                                      <p:to>
                                        <p:strVal val="visible"/>
                                      </p:to>
                                    </p:set>
                                    <p:anim calcmode="lin" valueType="num">
                                      <p:cBhvr additive="base">
                                        <p:cTn id="13" dur="500"/>
                                        <p:tgtEl>
                                          <p:spTgt spid="662">
                                            <p:txEl>
                                              <p:pRg st="0" end="0"/>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6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p:bldP spid="66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429-8091-2240-A0B9-3063D06066A4}"/>
              </a:ext>
            </a:extLst>
          </p:cNvPr>
          <p:cNvSpPr>
            <a:spLocks noGrp="1"/>
          </p:cNvSpPr>
          <p:nvPr>
            <p:ph type="title"/>
          </p:nvPr>
        </p:nvSpPr>
        <p:spPr/>
        <p:txBody>
          <a:bodyPr/>
          <a:lstStyle/>
          <a:p>
            <a:r>
              <a:rPr lang="en-NP" dirty="0"/>
              <a:t>Problem Statement</a:t>
            </a:r>
          </a:p>
        </p:txBody>
      </p:sp>
      <p:sp>
        <p:nvSpPr>
          <p:cNvPr id="3" name="Text Placeholder 2">
            <a:extLst>
              <a:ext uri="{FF2B5EF4-FFF2-40B4-BE49-F238E27FC236}">
                <a16:creationId xmlns:a16="http://schemas.microsoft.com/office/drawing/2014/main" id="{AD28F22F-A9F2-8D44-A998-3288E770DD90}"/>
              </a:ext>
            </a:extLst>
          </p:cNvPr>
          <p:cNvSpPr>
            <a:spLocks noGrp="1"/>
          </p:cNvSpPr>
          <p:nvPr>
            <p:ph type="body" idx="1"/>
          </p:nvPr>
        </p:nvSpPr>
        <p:spPr/>
        <p:txBody>
          <a:bodyPr/>
          <a:lstStyle/>
          <a:p>
            <a:r>
              <a:rPr lang="en-US" dirty="0"/>
              <a:t>Students are allowed to take only three books.</a:t>
            </a:r>
          </a:p>
          <a:p>
            <a:r>
              <a:rPr lang="en-US" dirty="0"/>
              <a:t>Students are not allowed to check whether the book is available.</a:t>
            </a:r>
          </a:p>
          <a:p>
            <a:r>
              <a:rPr lang="en-US" dirty="0"/>
              <a:t>There are no online services.</a:t>
            </a:r>
          </a:p>
          <a:p>
            <a:r>
              <a:rPr lang="en-US" dirty="0"/>
              <a:t>Students are not informed before the dead line of the book renew.</a:t>
            </a:r>
          </a:p>
          <a:p>
            <a:r>
              <a:rPr lang="en-US" dirty="0"/>
              <a:t>Students are not allowed to get access to the library book management system.</a:t>
            </a:r>
          </a:p>
          <a:p>
            <a:pPr marL="146050" indent="0">
              <a:buNone/>
            </a:pPr>
            <a:endParaRPr lang="en-NP" dirty="0"/>
          </a:p>
        </p:txBody>
      </p:sp>
    </p:spTree>
    <p:extLst>
      <p:ext uri="{BB962C8B-B14F-4D97-AF65-F5344CB8AC3E}">
        <p14:creationId xmlns:p14="http://schemas.microsoft.com/office/powerpoint/2010/main" val="4170811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3BF-1CF6-554D-A27A-50F029D4732E}"/>
              </a:ext>
            </a:extLst>
          </p:cNvPr>
          <p:cNvSpPr>
            <a:spLocks noGrp="1"/>
          </p:cNvSpPr>
          <p:nvPr>
            <p:ph type="title"/>
          </p:nvPr>
        </p:nvSpPr>
        <p:spPr/>
        <p:txBody>
          <a:bodyPr/>
          <a:lstStyle/>
          <a:p>
            <a:r>
              <a:rPr lang="en-NP" dirty="0"/>
              <a:t>Objectives</a:t>
            </a:r>
          </a:p>
        </p:txBody>
      </p:sp>
      <p:sp>
        <p:nvSpPr>
          <p:cNvPr id="3" name="Text Placeholder 2">
            <a:extLst>
              <a:ext uri="{FF2B5EF4-FFF2-40B4-BE49-F238E27FC236}">
                <a16:creationId xmlns:a16="http://schemas.microsoft.com/office/drawing/2014/main" id="{B4E69AB4-9C00-DE43-B430-A4459E31E3DB}"/>
              </a:ext>
            </a:extLst>
          </p:cNvPr>
          <p:cNvSpPr>
            <a:spLocks noGrp="1"/>
          </p:cNvSpPr>
          <p:nvPr>
            <p:ph type="body" idx="1"/>
          </p:nvPr>
        </p:nvSpPr>
        <p:spPr/>
        <p:txBody>
          <a:bodyPr/>
          <a:lstStyle/>
          <a:p>
            <a:pPr lvl="0" algn="just"/>
            <a:r>
              <a:rPr lang="en-US" sz="2000" dirty="0"/>
              <a:t>To utilize the information of Books.</a:t>
            </a:r>
            <a:endParaRPr lang="en-NP" sz="2000" dirty="0"/>
          </a:p>
          <a:p>
            <a:pPr lvl="0" algn="just"/>
            <a:r>
              <a:rPr lang="en-US" sz="2000" dirty="0"/>
              <a:t>To store and retrieve books items.</a:t>
            </a:r>
            <a:endParaRPr lang="en-NP" sz="2000" dirty="0"/>
          </a:p>
          <a:p>
            <a:pPr lvl="0" algn="just"/>
            <a:r>
              <a:rPr lang="en-US" sz="2000" dirty="0"/>
              <a:t>To manage records of students who have withdrawn the book.</a:t>
            </a:r>
            <a:endParaRPr lang="en-NP" sz="2000" dirty="0"/>
          </a:p>
          <a:p>
            <a:pPr lvl="0" algn="just"/>
            <a:r>
              <a:rPr lang="en-US" sz="2000" dirty="0"/>
              <a:t>To store and access item in books stocks.</a:t>
            </a:r>
            <a:endParaRPr lang="en-NP" sz="2000" dirty="0"/>
          </a:p>
          <a:p>
            <a:pPr lvl="0" algn="just"/>
            <a:r>
              <a:rPr lang="en-US" sz="2000" dirty="0"/>
              <a:t>To manage the particular records of student.</a:t>
            </a:r>
            <a:endParaRPr lang="en-NP" sz="2000" dirty="0"/>
          </a:p>
          <a:p>
            <a:pPr lvl="0" algn="just"/>
            <a:r>
              <a:rPr lang="en-US" sz="2000" dirty="0"/>
              <a:t>To generate the report of books.</a:t>
            </a:r>
            <a:endParaRPr lang="en-NP" sz="2000" dirty="0"/>
          </a:p>
          <a:p>
            <a:pPr lvl="0" algn="just"/>
            <a:r>
              <a:rPr lang="en-US" sz="2000" dirty="0"/>
              <a:t>To provide the details of issue books.</a:t>
            </a:r>
          </a:p>
        </p:txBody>
      </p:sp>
    </p:spTree>
    <p:extLst>
      <p:ext uri="{BB962C8B-B14F-4D97-AF65-F5344CB8AC3E}">
        <p14:creationId xmlns:p14="http://schemas.microsoft.com/office/powerpoint/2010/main" val="435495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
                                            <p:txEl>
                                              <p:pRg st="0" end="0"/>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3">
                                            <p:txEl>
                                              <p:pRg st="1" end="1"/>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3">
                                            <p:txEl>
                                              <p:pRg st="2" end="2"/>
                                            </p:txEl>
                                          </p:spTgt>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
                                            <p:txEl>
                                              <p:pRg st="3" end="3"/>
                                            </p:txEl>
                                          </p:spTgt>
                                        </p:tgtEl>
                                      </p:cBhvr>
                                    </p:animEffect>
                                  </p:childTnLst>
                                </p:cTn>
                              </p:par>
                            </p:childTnLst>
                          </p:cTn>
                        </p:par>
                        <p:par>
                          <p:cTn id="29" fill="hold">
                            <p:stCondLst>
                              <p:cond delay="2500"/>
                            </p:stCondLst>
                            <p:childTnLst>
                              <p:par>
                                <p:cTn id="30" presetID="1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
                                            <p:txEl>
                                              <p:pRg st="4" end="4"/>
                                            </p:txEl>
                                          </p:spTgt>
                                        </p:tgtEl>
                                      </p:cBhvr>
                                    </p:animEffect>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3">
                                            <p:txEl>
                                              <p:pRg st="5" end="5"/>
                                            </p:txEl>
                                          </p:spTgt>
                                        </p:tgtEl>
                                      </p:cBhvr>
                                    </p:animEffect>
                                  </p:childTnLst>
                                </p:cTn>
                              </p:par>
                            </p:childTnLst>
                          </p:cTn>
                        </p:par>
                        <p:par>
                          <p:cTn id="39" fill="hold">
                            <p:stCondLst>
                              <p:cond delay="3500"/>
                            </p:stCondLst>
                            <p:childTnLst>
                              <p:par>
                                <p:cTn id="40" presetID="1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righ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0DFD-0D6F-BC4D-B390-17C279BF04E9}"/>
              </a:ext>
            </a:extLst>
          </p:cNvPr>
          <p:cNvSpPr>
            <a:spLocks noGrp="1"/>
          </p:cNvSpPr>
          <p:nvPr>
            <p:ph type="title"/>
          </p:nvPr>
        </p:nvSpPr>
        <p:spPr/>
        <p:txBody>
          <a:bodyPr/>
          <a:lstStyle/>
          <a:p>
            <a:r>
              <a:rPr lang="en-NP" dirty="0"/>
              <a:t>Scope</a:t>
            </a:r>
          </a:p>
        </p:txBody>
      </p:sp>
      <p:sp>
        <p:nvSpPr>
          <p:cNvPr id="3" name="Text Placeholder 2">
            <a:extLst>
              <a:ext uri="{FF2B5EF4-FFF2-40B4-BE49-F238E27FC236}">
                <a16:creationId xmlns:a16="http://schemas.microsoft.com/office/drawing/2014/main" id="{32C10849-2A8B-4F4A-B9F2-14272805F75E}"/>
              </a:ext>
            </a:extLst>
          </p:cNvPr>
          <p:cNvSpPr>
            <a:spLocks noGrp="1"/>
          </p:cNvSpPr>
          <p:nvPr>
            <p:ph type="body" idx="1"/>
          </p:nvPr>
        </p:nvSpPr>
        <p:spPr/>
        <p:txBody>
          <a:bodyPr/>
          <a:lstStyle/>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marL="146050" indent="0">
              <a:buNone/>
            </a:pPr>
            <a:endParaRPr lang="en-NP" dirty="0"/>
          </a:p>
        </p:txBody>
      </p:sp>
    </p:spTree>
    <p:extLst>
      <p:ext uri="{BB962C8B-B14F-4D97-AF65-F5344CB8AC3E}">
        <p14:creationId xmlns:p14="http://schemas.microsoft.com/office/powerpoint/2010/main" val="3963046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4BE-351C-E54E-8288-132B00CE99F5}"/>
              </a:ext>
            </a:extLst>
          </p:cNvPr>
          <p:cNvSpPr>
            <a:spLocks noGrp="1"/>
          </p:cNvSpPr>
          <p:nvPr>
            <p:ph type="title"/>
          </p:nvPr>
        </p:nvSpPr>
        <p:spPr>
          <a:xfrm>
            <a:off x="714000" y="329631"/>
            <a:ext cx="7716000" cy="368700"/>
          </a:xfrm>
        </p:spPr>
        <p:txBody>
          <a:bodyPr/>
          <a:lstStyle/>
          <a:p>
            <a:r>
              <a:rPr lang="en-NP" dirty="0"/>
              <a:t>System Flow</a:t>
            </a:r>
          </a:p>
        </p:txBody>
      </p:sp>
      <p:grpSp>
        <p:nvGrpSpPr>
          <p:cNvPr id="4" name="Group 3">
            <a:extLst>
              <a:ext uri="{FF2B5EF4-FFF2-40B4-BE49-F238E27FC236}">
                <a16:creationId xmlns:a16="http://schemas.microsoft.com/office/drawing/2014/main" id="{215C4EE2-89BD-4C4A-AA03-3724B8CCC7BE}"/>
              </a:ext>
            </a:extLst>
          </p:cNvPr>
          <p:cNvGrpSpPr/>
          <p:nvPr/>
        </p:nvGrpSpPr>
        <p:grpSpPr>
          <a:xfrm>
            <a:off x="918245" y="912650"/>
            <a:ext cx="7511630" cy="3713808"/>
            <a:chOff x="456870" y="1825625"/>
            <a:chExt cx="11301682" cy="4459933"/>
          </a:xfrm>
        </p:grpSpPr>
        <p:cxnSp>
          <p:nvCxnSpPr>
            <p:cNvPr id="5" name="Straight Arrow Connector 4">
              <a:extLst>
                <a:ext uri="{FF2B5EF4-FFF2-40B4-BE49-F238E27FC236}">
                  <a16:creationId xmlns:a16="http://schemas.microsoft.com/office/drawing/2014/main" id="{E0369E15-7992-CB4D-9687-BDE09FB1398D}"/>
                </a:ext>
              </a:extLst>
            </p:cNvPr>
            <p:cNvCxnSpPr>
              <a:cxnSpLocks/>
              <a:stCxn id="7" idx="4"/>
              <a:endCxn id="8" idx="0"/>
            </p:cNvCxnSpPr>
            <p:nvPr/>
          </p:nvCxnSpPr>
          <p:spPr>
            <a:xfrm>
              <a:off x="6096000" y="2663825"/>
              <a:ext cx="0" cy="4496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6" name="Group 5">
              <a:extLst>
                <a:ext uri="{FF2B5EF4-FFF2-40B4-BE49-F238E27FC236}">
                  <a16:creationId xmlns:a16="http://schemas.microsoft.com/office/drawing/2014/main" id="{F1114BA7-9DE2-0743-ADB5-6DD37F2ED19C}"/>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15FAE8F4-F428-0D41-8AD4-9A484A9A4E6B}"/>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START </a:t>
                </a:r>
              </a:p>
            </p:txBody>
          </p:sp>
          <p:sp>
            <p:nvSpPr>
              <p:cNvPr id="8" name="Rectangle 7">
                <a:extLst>
                  <a:ext uri="{FF2B5EF4-FFF2-40B4-BE49-F238E27FC236}">
                    <a16:creationId xmlns:a16="http://schemas.microsoft.com/office/drawing/2014/main" id="{FFB128DB-DA6A-6E45-97A4-FF9E0BF141E5}"/>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LOGIN</a:t>
                </a:r>
              </a:p>
            </p:txBody>
          </p:sp>
          <p:sp>
            <p:nvSpPr>
              <p:cNvPr id="9" name="Rectangle 8">
                <a:extLst>
                  <a:ext uri="{FF2B5EF4-FFF2-40B4-BE49-F238E27FC236}">
                    <a16:creationId xmlns:a16="http://schemas.microsoft.com/office/drawing/2014/main" id="{5E810457-F5EF-8241-9208-A7A389E6D9C1}"/>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Insert</a:t>
                </a:r>
              </a:p>
              <a:p>
                <a:pPr algn="ctr"/>
                <a:r>
                  <a:rPr lang="en-NP" dirty="0">
                    <a:solidFill>
                      <a:schemeClr val="bg2"/>
                    </a:solidFill>
                  </a:rPr>
                  <a:t>Record</a:t>
                </a:r>
              </a:p>
            </p:txBody>
          </p:sp>
          <p:sp>
            <p:nvSpPr>
              <p:cNvPr id="10" name="Rectangle 9">
                <a:extLst>
                  <a:ext uri="{FF2B5EF4-FFF2-40B4-BE49-F238E27FC236}">
                    <a16:creationId xmlns:a16="http://schemas.microsoft.com/office/drawing/2014/main" id="{B071CBC8-1A74-0445-B0D9-1C8D4DDE22AB}"/>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Display</a:t>
                </a:r>
              </a:p>
              <a:p>
                <a:pPr algn="ctr"/>
                <a:r>
                  <a:rPr lang="en-NP" dirty="0">
                    <a:solidFill>
                      <a:schemeClr val="bg2"/>
                    </a:solidFill>
                  </a:rPr>
                  <a:t>Record</a:t>
                </a:r>
              </a:p>
            </p:txBody>
          </p:sp>
          <p:sp>
            <p:nvSpPr>
              <p:cNvPr id="11" name="Rectangle 10">
                <a:extLst>
                  <a:ext uri="{FF2B5EF4-FFF2-40B4-BE49-F238E27FC236}">
                    <a16:creationId xmlns:a16="http://schemas.microsoft.com/office/drawing/2014/main" id="{A78B41B5-C5DD-D244-A126-94DE8F6D981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Update</a:t>
                </a:r>
              </a:p>
              <a:p>
                <a:pPr algn="ctr"/>
                <a:r>
                  <a:rPr lang="en-NP" dirty="0">
                    <a:solidFill>
                      <a:schemeClr val="bg2"/>
                    </a:solidFill>
                  </a:rPr>
                  <a:t>Record</a:t>
                </a:r>
              </a:p>
            </p:txBody>
          </p:sp>
          <p:sp>
            <p:nvSpPr>
              <p:cNvPr id="12" name="Rectangle 11">
                <a:extLst>
                  <a:ext uri="{FF2B5EF4-FFF2-40B4-BE49-F238E27FC236}">
                    <a16:creationId xmlns:a16="http://schemas.microsoft.com/office/drawing/2014/main" id="{2B83C48F-359F-B342-9ADC-F8C8FA51F730}"/>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3" name="Rectangle 12">
                <a:extLst>
                  <a:ext uri="{FF2B5EF4-FFF2-40B4-BE49-F238E27FC236}">
                    <a16:creationId xmlns:a16="http://schemas.microsoft.com/office/drawing/2014/main" id="{AA9023C3-4B3F-704C-8B09-613AB1922A5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4" name="Oval 13">
                <a:extLst>
                  <a:ext uri="{FF2B5EF4-FFF2-40B4-BE49-F238E27FC236}">
                    <a16:creationId xmlns:a16="http://schemas.microsoft.com/office/drawing/2014/main" id="{AC829F59-D0AF-E240-A4A4-001873381A16}"/>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END</a:t>
                </a:r>
              </a:p>
            </p:txBody>
          </p:sp>
          <p:grpSp>
            <p:nvGrpSpPr>
              <p:cNvPr id="15" name="Group 14">
                <a:extLst>
                  <a:ext uri="{FF2B5EF4-FFF2-40B4-BE49-F238E27FC236}">
                    <a16:creationId xmlns:a16="http://schemas.microsoft.com/office/drawing/2014/main" id="{97319AF6-71CF-D34C-A8E8-5C67276C0FF5}"/>
                  </a:ext>
                </a:extLst>
              </p:cNvPr>
              <p:cNvGrpSpPr/>
              <p:nvPr/>
            </p:nvGrpSpPr>
            <p:grpSpPr>
              <a:xfrm>
                <a:off x="1518227" y="3770743"/>
                <a:ext cx="9178968" cy="514753"/>
                <a:chOff x="1518227" y="3770743"/>
                <a:chExt cx="9178968" cy="514753"/>
              </a:xfrm>
            </p:grpSpPr>
            <p:cxnSp>
              <p:nvCxnSpPr>
                <p:cNvPr id="23" name="Straight Arrow Connector 22">
                  <a:extLst>
                    <a:ext uri="{FF2B5EF4-FFF2-40B4-BE49-F238E27FC236}">
                      <a16:creationId xmlns:a16="http://schemas.microsoft.com/office/drawing/2014/main" id="{ED3A934B-D13B-8E4E-9ABA-22E0BDC6F445}"/>
                    </a:ext>
                  </a:extLst>
                </p:cNvPr>
                <p:cNvCxnSpPr>
                  <a:cxnSpLocks/>
                  <a:stCxn id="8" idx="2"/>
                  <a:endCxn id="11" idx="0"/>
                </p:cNvCxnSpPr>
                <p:nvPr/>
              </p:nvCxnSpPr>
              <p:spPr>
                <a:xfrm>
                  <a:off x="6096000" y="3770743"/>
                  <a:ext cx="0" cy="5147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C4070742-A83B-2241-9DDD-B413A6E72CC8}"/>
                    </a:ext>
                  </a:extLst>
                </p:cNvPr>
                <p:cNvCxnSpPr>
                  <a:cxnSpLocks/>
                </p:cNvCxnSpPr>
                <p:nvPr/>
              </p:nvCxnSpPr>
              <p:spPr>
                <a:xfrm>
                  <a:off x="1518227" y="4028119"/>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2E552C08-7FC3-BB43-BFC7-548D0B846FD6}"/>
                    </a:ext>
                  </a:extLst>
                </p:cNvPr>
                <p:cNvCxnSpPr>
                  <a:cxnSpLocks/>
                  <a:endCxn id="9" idx="0"/>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A5170866-AB7C-A64F-8EF1-4D7963FBB851}"/>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0D574F2F-BB4B-C54F-9F74-543BD0DD8B3D}"/>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a:extLst>
                    <a:ext uri="{FF2B5EF4-FFF2-40B4-BE49-F238E27FC236}">
                      <a16:creationId xmlns:a16="http://schemas.microsoft.com/office/drawing/2014/main" id="{0B075A56-384C-774E-83A2-DB17977B8ED6}"/>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nvGrpSpPr>
              <p:cNvPr id="16" name="Group 15">
                <a:extLst>
                  <a:ext uri="{FF2B5EF4-FFF2-40B4-BE49-F238E27FC236}">
                    <a16:creationId xmlns:a16="http://schemas.microsoft.com/office/drawing/2014/main" id="{FDAC4012-E3F7-B144-BB8E-7658EBE590EE}"/>
                  </a:ext>
                </a:extLst>
              </p:cNvPr>
              <p:cNvGrpSpPr/>
              <p:nvPr/>
            </p:nvGrpSpPr>
            <p:grpSpPr>
              <a:xfrm>
                <a:off x="1503940" y="4889070"/>
                <a:ext cx="9178968" cy="558288"/>
                <a:chOff x="1518227" y="4017533"/>
                <a:chExt cx="9178968" cy="558288"/>
              </a:xfrm>
            </p:grpSpPr>
            <p:cxnSp>
              <p:nvCxnSpPr>
                <p:cNvPr id="17" name="Straight Arrow Connector 16">
                  <a:extLst>
                    <a:ext uri="{FF2B5EF4-FFF2-40B4-BE49-F238E27FC236}">
                      <a16:creationId xmlns:a16="http://schemas.microsoft.com/office/drawing/2014/main" id="{9ACF1080-EDC0-9A4B-BAD3-70AD71DADE64}"/>
                    </a:ext>
                  </a:extLst>
                </p:cNvPr>
                <p:cNvCxnSpPr>
                  <a:cxnSpLocks/>
                  <a:stCxn id="11" idx="2"/>
                </p:cNvCxnSpPr>
                <p:nvPr/>
              </p:nvCxnSpPr>
              <p:spPr>
                <a:xfrm>
                  <a:off x="6110287" y="4017533"/>
                  <a:ext cx="0" cy="558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34D8A936-D61D-5C48-8BF0-C7E26BBF84F7}"/>
                    </a:ext>
                  </a:extLst>
                </p:cNvPr>
                <p:cNvCxnSpPr>
                  <a:cxnSpLocks/>
                </p:cNvCxnSpPr>
                <p:nvPr/>
              </p:nvCxnSpPr>
              <p:spPr>
                <a:xfrm>
                  <a:off x="1518227" y="4285302"/>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Arrow Connector 18">
                  <a:extLst>
                    <a:ext uri="{FF2B5EF4-FFF2-40B4-BE49-F238E27FC236}">
                      <a16:creationId xmlns:a16="http://schemas.microsoft.com/office/drawing/2014/main" id="{6E58E22A-620E-5D49-9EAB-CBA30994DD97}"/>
                    </a:ext>
                  </a:extLst>
                </p:cNvPr>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949E43B9-C5C8-3843-88BE-0167B2634995}"/>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AE2F800D-ACB2-9C4F-9C2B-5972A6341EF5}"/>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8A82454F-2024-714E-8834-C7051AFA6AE7}"/>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grpSp>
    </p:spTree>
    <p:extLst>
      <p:ext uri="{BB962C8B-B14F-4D97-AF65-F5344CB8AC3E}">
        <p14:creationId xmlns:p14="http://schemas.microsoft.com/office/powerpoint/2010/main" val="2913391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8AD-6882-B241-A15F-9D72C87A0B6C}"/>
              </a:ext>
            </a:extLst>
          </p:cNvPr>
          <p:cNvSpPr>
            <a:spLocks noGrp="1"/>
          </p:cNvSpPr>
          <p:nvPr>
            <p:ph type="title"/>
          </p:nvPr>
        </p:nvSpPr>
        <p:spPr/>
        <p:txBody>
          <a:bodyPr/>
          <a:lstStyle/>
          <a:p>
            <a:r>
              <a:rPr lang="en-NP" dirty="0"/>
              <a:t>Waterfall Model</a:t>
            </a:r>
          </a:p>
        </p:txBody>
      </p:sp>
      <p:grpSp>
        <p:nvGrpSpPr>
          <p:cNvPr id="14" name="Group 13">
            <a:extLst>
              <a:ext uri="{FF2B5EF4-FFF2-40B4-BE49-F238E27FC236}">
                <a16:creationId xmlns:a16="http://schemas.microsoft.com/office/drawing/2014/main" id="{827B07B9-9C7A-4040-8757-EE488EDA8B78}"/>
              </a:ext>
            </a:extLst>
          </p:cNvPr>
          <p:cNvGrpSpPr/>
          <p:nvPr/>
        </p:nvGrpSpPr>
        <p:grpSpPr>
          <a:xfrm>
            <a:off x="705998" y="1462088"/>
            <a:ext cx="7716000" cy="3213600"/>
            <a:chOff x="705998" y="1462088"/>
            <a:chExt cx="11330164" cy="5279410"/>
          </a:xfrm>
        </p:grpSpPr>
        <p:sp>
          <p:nvSpPr>
            <p:cNvPr id="15" name="Rounded Rectangle 14">
              <a:extLst>
                <a:ext uri="{FF2B5EF4-FFF2-40B4-BE49-F238E27FC236}">
                  <a16:creationId xmlns:a16="http://schemas.microsoft.com/office/drawing/2014/main" id="{D6D7C434-1712-164F-9553-4350331BA75C}"/>
                </a:ext>
              </a:extLst>
            </p:cNvPr>
            <p:cNvSpPr/>
            <p:nvPr/>
          </p:nvSpPr>
          <p:spPr>
            <a:xfrm>
              <a:off x="705998" y="1462088"/>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Requirement gathering  and analysis</a:t>
              </a:r>
            </a:p>
          </p:txBody>
        </p:sp>
        <p:sp>
          <p:nvSpPr>
            <p:cNvPr id="16" name="Rounded Rectangle 15">
              <a:extLst>
                <a:ext uri="{FF2B5EF4-FFF2-40B4-BE49-F238E27FC236}">
                  <a16:creationId xmlns:a16="http://schemas.microsoft.com/office/drawing/2014/main" id="{86595C89-5CE4-BC4A-9830-2D075BF2A21C}"/>
                </a:ext>
              </a:extLst>
            </p:cNvPr>
            <p:cNvSpPr/>
            <p:nvPr/>
          </p:nvSpPr>
          <p:spPr>
            <a:xfrm>
              <a:off x="5332856" y="3546229"/>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Implementation</a:t>
              </a:r>
            </a:p>
          </p:txBody>
        </p:sp>
        <p:sp>
          <p:nvSpPr>
            <p:cNvPr id="17" name="Rounded Rectangle 16">
              <a:extLst>
                <a:ext uri="{FF2B5EF4-FFF2-40B4-BE49-F238E27FC236}">
                  <a16:creationId xmlns:a16="http://schemas.microsoft.com/office/drawing/2014/main" id="{C6F7D6A6-62D7-0749-A577-346EFD5313A7}"/>
                </a:ext>
              </a:extLst>
            </p:cNvPr>
            <p:cNvSpPr/>
            <p:nvPr/>
          </p:nvSpPr>
          <p:spPr>
            <a:xfrm>
              <a:off x="3019427" y="2536213"/>
              <a:ext cx="2076451"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S</a:t>
              </a:r>
              <a:r>
                <a:rPr lang="en-NP" dirty="0">
                  <a:solidFill>
                    <a:srgbClr val="7E694C"/>
                  </a:solidFill>
                  <a:latin typeface="Times New Roman" panose="02020603050405020304" pitchFamily="18" charset="0"/>
                  <a:cs typeface="Times New Roman" panose="02020603050405020304" pitchFamily="18" charset="0"/>
                </a:rPr>
                <a:t>ystem Design</a:t>
              </a:r>
            </a:p>
          </p:txBody>
        </p:sp>
        <p:sp>
          <p:nvSpPr>
            <p:cNvPr id="18" name="Rounded Rectangle 17">
              <a:extLst>
                <a:ext uri="{FF2B5EF4-FFF2-40B4-BE49-F238E27FC236}">
                  <a16:creationId xmlns:a16="http://schemas.microsoft.com/office/drawing/2014/main" id="{F98BEDBE-A0F9-3040-8115-E5DA5C626E02}"/>
                </a:ext>
              </a:extLst>
            </p:cNvPr>
            <p:cNvSpPr/>
            <p:nvPr/>
          </p:nvSpPr>
          <p:spPr>
            <a:xfrm>
              <a:off x="7646285" y="4593244"/>
              <a:ext cx="2076450"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I</a:t>
              </a:r>
              <a:r>
                <a:rPr lang="en-NP" dirty="0">
                  <a:solidFill>
                    <a:srgbClr val="7E694C"/>
                  </a:solidFill>
                  <a:latin typeface="Times New Roman" panose="02020603050405020304" pitchFamily="18" charset="0"/>
                  <a:cs typeface="Times New Roman" panose="02020603050405020304" pitchFamily="18" charset="0"/>
                </a:rPr>
                <a:t>ntegration and Testing</a:t>
              </a:r>
            </a:p>
          </p:txBody>
        </p:sp>
        <p:sp>
          <p:nvSpPr>
            <p:cNvPr id="19" name="Rounded Rectangle 18">
              <a:extLst>
                <a:ext uri="{FF2B5EF4-FFF2-40B4-BE49-F238E27FC236}">
                  <a16:creationId xmlns:a16="http://schemas.microsoft.com/office/drawing/2014/main" id="{E4678076-CE8A-BB4D-8961-AA716A06D734}"/>
                </a:ext>
              </a:extLst>
            </p:cNvPr>
            <p:cNvSpPr/>
            <p:nvPr/>
          </p:nvSpPr>
          <p:spPr>
            <a:xfrm>
              <a:off x="9959713" y="5667371"/>
              <a:ext cx="2076449" cy="1074127"/>
            </a:xfrm>
            <a:prstGeom prst="roundRect">
              <a:avLst/>
            </a:prstGeom>
            <a:solidFill>
              <a:schemeClr val="accent1"/>
            </a:solidFill>
            <a:ln w="190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A541F161-3D8A-F944-A14E-552FE2941CF6}"/>
                </a:ext>
              </a:extLst>
            </p:cNvPr>
            <p:cNvCxnSpPr>
              <a:stCxn id="15" idx="3"/>
              <a:endCxn id="17" idx="0"/>
            </p:cNvCxnSpPr>
            <p:nvPr/>
          </p:nvCxnSpPr>
          <p:spPr>
            <a:xfrm>
              <a:off x="2782449" y="1999152"/>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Elbow Connector 20">
              <a:extLst>
                <a:ext uri="{FF2B5EF4-FFF2-40B4-BE49-F238E27FC236}">
                  <a16:creationId xmlns:a16="http://schemas.microsoft.com/office/drawing/2014/main" id="{8026F2B5-FB02-7648-BE71-9FA26741744A}"/>
                </a:ext>
              </a:extLst>
            </p:cNvPr>
            <p:cNvCxnSpPr/>
            <p:nvPr/>
          </p:nvCxnSpPr>
          <p:spPr>
            <a:xfrm>
              <a:off x="5111312" y="301356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Elbow Connector 21">
              <a:extLst>
                <a:ext uri="{FF2B5EF4-FFF2-40B4-BE49-F238E27FC236}">
                  <a16:creationId xmlns:a16="http://schemas.microsoft.com/office/drawing/2014/main" id="{577410B4-F453-2B44-9355-FA549940E42E}"/>
                </a:ext>
              </a:extLst>
            </p:cNvPr>
            <p:cNvCxnSpPr/>
            <p:nvPr/>
          </p:nvCxnSpPr>
          <p:spPr>
            <a:xfrm>
              <a:off x="9740462" y="512811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Elbow Connector 22">
              <a:extLst>
                <a:ext uri="{FF2B5EF4-FFF2-40B4-BE49-F238E27FC236}">
                  <a16:creationId xmlns:a16="http://schemas.microsoft.com/office/drawing/2014/main" id="{D3FB33F6-99E9-1841-8555-F52B4072F0D3}"/>
                </a:ext>
              </a:extLst>
            </p:cNvPr>
            <p:cNvCxnSpPr/>
            <p:nvPr/>
          </p:nvCxnSpPr>
          <p:spPr>
            <a:xfrm>
              <a:off x="7397312" y="4070839"/>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8466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A6F8-AFEA-AB43-A0A5-2A875FCB5A6E}"/>
              </a:ext>
            </a:extLst>
          </p:cNvPr>
          <p:cNvSpPr>
            <a:spLocks noGrp="1"/>
          </p:cNvSpPr>
          <p:nvPr>
            <p:ph type="title"/>
          </p:nvPr>
        </p:nvSpPr>
        <p:spPr>
          <a:xfrm>
            <a:off x="714000" y="343162"/>
            <a:ext cx="7716000" cy="368700"/>
          </a:xfrm>
        </p:spPr>
        <p:txBody>
          <a:bodyPr/>
          <a:lstStyle/>
          <a:p>
            <a:r>
              <a:rPr lang="en-NP" dirty="0"/>
              <a:t>Use case diagram</a:t>
            </a:r>
          </a:p>
        </p:txBody>
      </p:sp>
      <p:grpSp>
        <p:nvGrpSpPr>
          <p:cNvPr id="5" name="Group 4">
            <a:extLst>
              <a:ext uri="{FF2B5EF4-FFF2-40B4-BE49-F238E27FC236}">
                <a16:creationId xmlns:a16="http://schemas.microsoft.com/office/drawing/2014/main" id="{91BD4551-9479-B140-8C3E-DF4D5C05CB34}"/>
              </a:ext>
            </a:extLst>
          </p:cNvPr>
          <p:cNvGrpSpPr/>
          <p:nvPr/>
        </p:nvGrpSpPr>
        <p:grpSpPr>
          <a:xfrm>
            <a:off x="1816333" y="912650"/>
            <a:ext cx="3898668" cy="3814400"/>
            <a:chOff x="-66895" y="0"/>
            <a:chExt cx="5773813" cy="6000750"/>
          </a:xfrm>
        </p:grpSpPr>
        <p:grpSp>
          <p:nvGrpSpPr>
            <p:cNvPr id="6" name="Group 5">
              <a:extLst>
                <a:ext uri="{FF2B5EF4-FFF2-40B4-BE49-F238E27FC236}">
                  <a16:creationId xmlns:a16="http://schemas.microsoft.com/office/drawing/2014/main" id="{F707222C-75E5-BE41-899A-B477C11B53D4}"/>
                </a:ext>
              </a:extLst>
            </p:cNvPr>
            <p:cNvGrpSpPr/>
            <p:nvPr/>
          </p:nvGrpSpPr>
          <p:grpSpPr>
            <a:xfrm>
              <a:off x="0" y="0"/>
              <a:ext cx="5706918" cy="6000750"/>
              <a:chOff x="228600" y="0"/>
              <a:chExt cx="5706918" cy="6000750"/>
            </a:xfrm>
          </p:grpSpPr>
          <p:grpSp>
            <p:nvGrpSpPr>
              <p:cNvPr id="8" name="Group 7">
                <a:extLst>
                  <a:ext uri="{FF2B5EF4-FFF2-40B4-BE49-F238E27FC236}">
                    <a16:creationId xmlns:a16="http://schemas.microsoft.com/office/drawing/2014/main" id="{B69926EC-C67E-854A-AEA0-FBFE0E686140}"/>
                  </a:ext>
                </a:extLst>
              </p:cNvPr>
              <p:cNvGrpSpPr/>
              <p:nvPr/>
            </p:nvGrpSpPr>
            <p:grpSpPr>
              <a:xfrm>
                <a:off x="897774" y="0"/>
                <a:ext cx="5037744" cy="6000750"/>
                <a:chOff x="0" y="0"/>
                <a:chExt cx="5037744" cy="6000750"/>
              </a:xfrm>
            </p:grpSpPr>
            <p:sp>
              <p:nvSpPr>
                <p:cNvPr id="10" name="Rectangle 9">
                  <a:extLst>
                    <a:ext uri="{FF2B5EF4-FFF2-40B4-BE49-F238E27FC236}">
                      <a16:creationId xmlns:a16="http://schemas.microsoft.com/office/drawing/2014/main" id="{35E4AB0E-58AA-BE4C-A455-C28F7A9DE389}"/>
                    </a:ext>
                  </a:extLst>
                </p:cNvPr>
                <p:cNvSpPr/>
                <p:nvPr/>
              </p:nvSpPr>
              <p:spPr>
                <a:xfrm>
                  <a:off x="1596044" y="0"/>
                  <a:ext cx="3441700" cy="6000750"/>
                </a:xfrm>
                <a:prstGeom prst="rect">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9E83AB54-AA44-A045-94AF-DB43033F0AEB}"/>
                    </a:ext>
                  </a:extLst>
                </p:cNvPr>
                <p:cNvSpPr/>
                <p:nvPr/>
              </p:nvSpPr>
              <p:spPr>
                <a:xfrm>
                  <a:off x="2427316" y="515389"/>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Login</a:t>
                  </a:r>
                  <a:endParaRPr lang="en-NP" sz="1000"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2" name="Oval 11">
                  <a:extLst>
                    <a:ext uri="{FF2B5EF4-FFF2-40B4-BE49-F238E27FC236}">
                      <a16:creationId xmlns:a16="http://schemas.microsoft.com/office/drawing/2014/main" id="{EACFC599-F44F-004C-8DB9-317838E831F3}"/>
                    </a:ext>
                  </a:extLst>
                </p:cNvPr>
                <p:cNvSpPr/>
                <p:nvPr/>
              </p:nvSpPr>
              <p:spPr>
                <a:xfrm>
                  <a:off x="2427316" y="1413164"/>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Insert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E2C0D613-7F02-6E4A-8D75-9ACE6D8FBD86}"/>
                    </a:ext>
                  </a:extLst>
                </p:cNvPr>
                <p:cNvSpPr/>
                <p:nvPr/>
              </p:nvSpPr>
              <p:spPr>
                <a:xfrm>
                  <a:off x="2427316" y="2277687"/>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Display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4" name="Oval 13">
                  <a:extLst>
                    <a:ext uri="{FF2B5EF4-FFF2-40B4-BE49-F238E27FC236}">
                      <a16:creationId xmlns:a16="http://schemas.microsoft.com/office/drawing/2014/main" id="{2B26E97F-F78E-D14C-8145-13EBFDCA1366}"/>
                    </a:ext>
                  </a:extLst>
                </p:cNvPr>
                <p:cNvSpPr/>
                <p:nvPr/>
              </p:nvSpPr>
              <p:spPr>
                <a:xfrm>
                  <a:off x="2427316" y="31422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Update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5" name="Oval 14">
                  <a:extLst>
                    <a:ext uri="{FF2B5EF4-FFF2-40B4-BE49-F238E27FC236}">
                      <a16:creationId xmlns:a16="http://schemas.microsoft.com/office/drawing/2014/main" id="{023FD76A-B8C2-2949-B5DE-93E636BF786E}"/>
                    </a:ext>
                  </a:extLst>
                </p:cNvPr>
                <p:cNvSpPr/>
                <p:nvPr/>
              </p:nvSpPr>
              <p:spPr>
                <a:xfrm>
                  <a:off x="2427316" y="4056611"/>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Delete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6" name="Oval 15">
                  <a:extLst>
                    <a:ext uri="{FF2B5EF4-FFF2-40B4-BE49-F238E27FC236}">
                      <a16:creationId xmlns:a16="http://schemas.microsoft.com/office/drawing/2014/main" id="{ED137620-D68A-F847-952C-8781DEAC446C}"/>
                    </a:ext>
                  </a:extLst>
                </p:cNvPr>
                <p:cNvSpPr/>
                <p:nvPr/>
              </p:nvSpPr>
              <p:spPr>
                <a:xfrm>
                  <a:off x="2427316" y="4921135"/>
                  <a:ext cx="1746885" cy="718185"/>
                </a:xfrm>
                <a:prstGeom prst="ellipse">
                  <a:avLst/>
                </a:prstGeom>
                <a:noFill/>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Search Record</a:t>
                  </a:r>
                  <a:endParaRPr lang="en-NP" sz="100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9A28AB9-57AF-C947-9EE4-5FD25E317729}"/>
                    </a:ext>
                  </a:extLst>
                </p:cNvPr>
                <p:cNvCxnSpPr/>
                <p:nvPr/>
              </p:nvCxnSpPr>
              <p:spPr>
                <a:xfrm flipH="1">
                  <a:off x="0" y="881149"/>
                  <a:ext cx="2434107" cy="176440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77D314C-0CD1-A24B-BB4B-B4B44F3769EF}"/>
                    </a:ext>
                  </a:extLst>
                </p:cNvPr>
                <p:cNvCxnSpPr/>
                <p:nvPr/>
              </p:nvCxnSpPr>
              <p:spPr>
                <a:xfrm flipH="1">
                  <a:off x="0" y="1762298"/>
                  <a:ext cx="2433955" cy="888266"/>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50C4484-601C-4F48-BD05-851817CF63AB}"/>
                    </a:ext>
                  </a:extLst>
                </p:cNvPr>
                <p:cNvCxnSpPr/>
                <p:nvPr/>
              </p:nvCxnSpPr>
              <p:spPr>
                <a:xfrm flipH="1" flipV="1">
                  <a:off x="16626" y="2660073"/>
                  <a:ext cx="2419301" cy="293"/>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CF2E969-2F79-3C42-9687-E7DB298588C0}"/>
                    </a:ext>
                  </a:extLst>
                </p:cNvPr>
                <p:cNvCxnSpPr/>
                <p:nvPr/>
              </p:nvCxnSpPr>
              <p:spPr>
                <a:xfrm flipH="1" flipV="1">
                  <a:off x="0" y="2643447"/>
                  <a:ext cx="2434107" cy="888642"/>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1245C5-A26C-F448-A810-F87FC4CDDCD7}"/>
                    </a:ext>
                  </a:extLst>
                </p:cNvPr>
                <p:cNvCxnSpPr/>
                <p:nvPr/>
              </p:nvCxnSpPr>
              <p:spPr>
                <a:xfrm flipH="1" flipV="1">
                  <a:off x="16626" y="2660073"/>
                  <a:ext cx="2419301" cy="1765300"/>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5013973-4717-854E-BE24-16DD11F7C830}"/>
                    </a:ext>
                  </a:extLst>
                </p:cNvPr>
                <p:cNvCxnSpPr/>
                <p:nvPr/>
              </p:nvCxnSpPr>
              <p:spPr>
                <a:xfrm flipH="1" flipV="1">
                  <a:off x="16626" y="2643447"/>
                  <a:ext cx="2421255" cy="2626995"/>
                </a:xfrm>
                <a:prstGeom prst="line">
                  <a:avLst/>
                </a:prstGeom>
                <a:ln>
                  <a:solidFill>
                    <a:schemeClr val="accent4"/>
                  </a:solidFill>
                </a:ln>
              </p:spPr>
              <p:style>
                <a:lnRef idx="1">
                  <a:schemeClr val="dk1"/>
                </a:lnRef>
                <a:fillRef idx="0">
                  <a:schemeClr val="dk1"/>
                </a:fillRef>
                <a:effectRef idx="0">
                  <a:schemeClr val="dk1"/>
                </a:effectRef>
                <a:fontRef idx="minor">
                  <a:schemeClr val="tx1"/>
                </a:fontRef>
              </p:style>
            </p:cxnSp>
          </p:grpSp>
          <p:pic>
            <p:nvPicPr>
              <p:cNvPr id="9" name="Picture 8" descr="Free vector graphic: Stick Figure, Stick, Figure, Person ...">
                <a:extLst>
                  <a:ext uri="{FF2B5EF4-FFF2-40B4-BE49-F238E27FC236}">
                    <a16:creationId xmlns:a16="http://schemas.microsoft.com/office/drawing/2014/main" id="{F285CCEB-26FC-3541-9DD5-4D7700BDEF3E}"/>
                  </a:ext>
                </a:extLst>
              </p:cNvPr>
              <p:cNvPicPr>
                <a:picLocks noChangeAspect="1"/>
              </p:cNvPicPr>
              <p:nvPr/>
            </p:nvPicPr>
            <p:blipFill>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228600" y="1772747"/>
                <a:ext cx="814070" cy="1454785"/>
              </a:xfrm>
              <a:prstGeom prst="rect">
                <a:avLst/>
              </a:prstGeom>
              <a:noFill/>
              <a:ln>
                <a:noFill/>
              </a:ln>
              <a:effectLst/>
            </p:spPr>
          </p:pic>
        </p:grpSp>
        <p:sp>
          <p:nvSpPr>
            <p:cNvPr id="7" name="Text Box 53">
              <a:extLst>
                <a:ext uri="{FF2B5EF4-FFF2-40B4-BE49-F238E27FC236}">
                  <a16:creationId xmlns:a16="http://schemas.microsoft.com/office/drawing/2014/main" id="{65917D47-4EBB-A645-8BAC-3B77DEB461E8}"/>
                </a:ext>
              </a:extLst>
            </p:cNvPr>
            <p:cNvSpPr txBox="1"/>
            <p:nvPr/>
          </p:nvSpPr>
          <p:spPr>
            <a:xfrm>
              <a:off x="-66895" y="3279255"/>
              <a:ext cx="1346199" cy="49489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b="1"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rPr>
                <a:t>ADMIN</a:t>
              </a:r>
              <a:endParaRPr lang="en-NP" sz="1000" dirty="0">
                <a:solidFill>
                  <a:schemeClr val="accent4">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528776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445</Words>
  <Application>Microsoft Macintosh PowerPoint</Application>
  <PresentationFormat>On-screen Show (16:9)</PresentationFormat>
  <Paragraphs>75</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Times</vt:lpstr>
      <vt:lpstr>Libre Baskerville</vt:lpstr>
      <vt:lpstr>Arial</vt:lpstr>
      <vt:lpstr>Roboto Condensed Light</vt:lpstr>
      <vt:lpstr>Roboto</vt:lpstr>
      <vt:lpstr>Abel</vt:lpstr>
      <vt:lpstr>Times New Roman</vt:lpstr>
      <vt:lpstr>Generation of '27 by Slidesgo</vt:lpstr>
      <vt:lpstr>Library Books Management System</vt:lpstr>
      <vt:lpstr>Introduction</vt:lpstr>
      <vt:lpstr>Introduction</vt:lpstr>
      <vt:lpstr>Problem Statement</vt:lpstr>
      <vt:lpstr>Objectives</vt:lpstr>
      <vt:lpstr>Scope</vt:lpstr>
      <vt:lpstr>System Flow</vt:lpstr>
      <vt:lpstr>Waterfall Model</vt:lpstr>
      <vt:lpstr>Use case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Books Management System</dc:title>
  <cp:lastModifiedBy>SANDIP SHRESTHA</cp:lastModifiedBy>
  <cp:revision>55</cp:revision>
  <dcterms:modified xsi:type="dcterms:W3CDTF">2022-02-19T19:30:16Z</dcterms:modified>
</cp:coreProperties>
</file>