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43" autoAdjust="0"/>
  </p:normalViewPr>
  <p:slideViewPr>
    <p:cSldViewPr snapToGrid="0">
      <p:cViewPr>
        <p:scale>
          <a:sx n="75" d="100"/>
          <a:sy n="75" d="100"/>
        </p:scale>
        <p:origin x="456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4B5-4DD2-4FEA-A1A6-5DCC5B63C683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55-BE62-4DA0-92E5-9F7FEC3469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378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4B5-4DD2-4FEA-A1A6-5DCC5B63C683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55-BE62-4DA0-92E5-9F7FEC3469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943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4B5-4DD2-4FEA-A1A6-5DCC5B63C683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55-BE62-4DA0-92E5-9F7FEC3469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98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4B5-4DD2-4FEA-A1A6-5DCC5B63C683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55-BE62-4DA0-92E5-9F7FEC3469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574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4B5-4DD2-4FEA-A1A6-5DCC5B63C683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55-BE62-4DA0-92E5-9F7FEC3469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47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4B5-4DD2-4FEA-A1A6-5DCC5B63C683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55-BE62-4DA0-92E5-9F7FEC3469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395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4B5-4DD2-4FEA-A1A6-5DCC5B63C683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55-BE62-4DA0-92E5-9F7FEC3469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304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4B5-4DD2-4FEA-A1A6-5DCC5B63C683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55-BE62-4DA0-92E5-9F7FEC3469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62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4B5-4DD2-4FEA-A1A6-5DCC5B63C683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55-BE62-4DA0-92E5-9F7FEC3469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3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4B5-4DD2-4FEA-A1A6-5DCC5B63C683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55-BE62-4DA0-92E5-9F7FEC3469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739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4B5-4DD2-4FEA-A1A6-5DCC5B63C683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55-BE62-4DA0-92E5-9F7FEC3469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319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684B5-4DD2-4FEA-A1A6-5DCC5B63C683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06355-BE62-4DA0-92E5-9F7FEC3469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62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533400" y="952500"/>
            <a:ext cx="11214100" cy="5740400"/>
            <a:chOff x="1533098" y="1384300"/>
            <a:chExt cx="8962266" cy="3883735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533098" y="4931105"/>
              <a:ext cx="8962266" cy="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014230" y="1384300"/>
              <a:ext cx="0" cy="35468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Isosceles Triangle 14"/>
            <p:cNvSpPr/>
            <p:nvPr/>
          </p:nvSpPr>
          <p:spPr>
            <a:xfrm>
              <a:off x="2283376" y="3205584"/>
              <a:ext cx="1886743" cy="1725521"/>
            </a:xfrm>
            <a:prstGeom prst="triangle">
              <a:avLst/>
            </a:prstGeom>
            <a:solidFill>
              <a:schemeClr val="lt1">
                <a:alpha val="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7900970" y="3205583"/>
              <a:ext cx="1886743" cy="1725521"/>
            </a:xfrm>
            <a:prstGeom prst="triangle">
              <a:avLst/>
            </a:prstGeom>
            <a:solidFill>
              <a:schemeClr val="lt1">
                <a:alpha val="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782923" y="3741618"/>
                  <a:ext cx="406042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pt-PT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2923" y="3741618"/>
                  <a:ext cx="406042" cy="51860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203306" y="3741618"/>
                  <a:ext cx="406042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pt-PT" dirty="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306" y="3741618"/>
                  <a:ext cx="406042" cy="51860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920354" y="3741618"/>
                  <a:ext cx="406042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pt-PT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354" y="3741618"/>
                  <a:ext cx="406042" cy="51860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9420438" y="3741618"/>
                  <a:ext cx="406042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pt-PT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438" y="3741618"/>
                  <a:ext cx="406042" cy="51860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539801" y="4991036"/>
                  <a:ext cx="7611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pt-PT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9801" y="4991036"/>
                  <a:ext cx="761106" cy="276999"/>
                </a:xfrm>
                <a:prstGeom prst="rect">
                  <a:avLst/>
                </a:prstGeom>
                <a:blipFill>
                  <a:blip r:embed="rId6"/>
                  <a:stretch>
                    <a:fillRect t="-1493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 flipV="1">
              <a:off x="8844342" y="2538512"/>
              <a:ext cx="0" cy="23789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3224850" y="2538512"/>
              <a:ext cx="0" cy="23789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445927" y="4959367"/>
                  <a:ext cx="7611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pt-PT" dirty="0"/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5927" y="4959367"/>
                  <a:ext cx="761106" cy="276999"/>
                </a:xfrm>
                <a:prstGeom prst="rect">
                  <a:avLst/>
                </a:prstGeom>
                <a:blipFill>
                  <a:blip r:embed="rId7"/>
                  <a:stretch>
                    <a:fillRect t="-1493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703004" y="4959366"/>
                  <a:ext cx="934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pt-PT" dirty="0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3004" y="4959366"/>
                  <a:ext cx="934230" cy="276999"/>
                </a:xfrm>
                <a:prstGeom prst="rect">
                  <a:avLst/>
                </a:prstGeom>
                <a:blipFill>
                  <a:blip r:embed="rId8"/>
                  <a:stretch>
                    <a:fillRect t="-1493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816261" y="4959366"/>
                  <a:ext cx="934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pt-PT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261" y="4959366"/>
                  <a:ext cx="934230" cy="276999"/>
                </a:xfrm>
                <a:prstGeom prst="rect">
                  <a:avLst/>
                </a:prstGeom>
                <a:blipFill>
                  <a:blip r:embed="rId9"/>
                  <a:stretch>
                    <a:fillRect t="-1493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960744" y="4970309"/>
                  <a:ext cx="39765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pt-PT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744" y="4970309"/>
                  <a:ext cx="397652" cy="276999"/>
                </a:xfrm>
                <a:prstGeom prst="rect">
                  <a:avLst/>
                </a:prstGeom>
                <a:blipFill>
                  <a:blip r:embed="rId10"/>
                  <a:stretch>
                    <a:fillRect t="-2985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645515" y="4970309"/>
                  <a:ext cx="39765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pt-PT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5515" y="4970309"/>
                  <a:ext cx="397652" cy="276999"/>
                </a:xfrm>
                <a:prstGeom prst="rect">
                  <a:avLst/>
                </a:prstGeom>
                <a:blipFill>
                  <a:blip r:embed="rId11"/>
                  <a:stretch>
                    <a:fillRect t="-2985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060335" y="1406303"/>
                  <a:ext cx="5981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0335" y="1406303"/>
                  <a:ext cx="598177" cy="276999"/>
                </a:xfrm>
                <a:prstGeom prst="rect">
                  <a:avLst/>
                </a:prstGeom>
                <a:blipFill>
                  <a:blip r:embed="rId12"/>
                  <a:stretch>
                    <a:fillRect t="-2985" r="-813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35174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2</cp:revision>
  <dcterms:created xsi:type="dcterms:W3CDTF">2017-09-30T17:13:17Z</dcterms:created>
  <dcterms:modified xsi:type="dcterms:W3CDTF">2017-09-30T17:25:44Z</dcterms:modified>
</cp:coreProperties>
</file>