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0"/>
          <p:cNvGrpSpPr/>
          <p:nvPr/>
        </p:nvGrpSpPr>
        <p:grpSpPr>
          <a:xfrm>
            <a:off x="80894" y="52344"/>
            <a:ext cx="11968576" cy="6644442"/>
            <a:chOff x="80894" y="52344"/>
            <a:chExt cx="11968576" cy="6644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80894" y="52344"/>
                  <a:ext cx="5566205" cy="6644441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28575"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4" y="52344"/>
                  <a:ext cx="5566205" cy="6644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5" name="Rectangle 334"/>
            <p:cNvSpPr/>
            <p:nvPr/>
          </p:nvSpPr>
          <p:spPr>
            <a:xfrm>
              <a:off x="6524244" y="52344"/>
              <a:ext cx="5525226" cy="66444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47861" y="1136947"/>
              <a:ext cx="100965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Dual Polarization IQ Mod.</a:t>
              </a:r>
              <a:endParaRPr lang="en-US" sz="1200" b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47861" y="2023774"/>
              <a:ext cx="100965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Dual Polarization IQ Mod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  <p:cxnSp>
          <p:nvCxnSpPr>
            <p:cNvPr id="45" name="Elbow Connector 44"/>
            <p:cNvCxnSpPr>
              <a:endCxn id="43" idx="1"/>
            </p:cNvCxnSpPr>
            <p:nvPr/>
          </p:nvCxnSpPr>
          <p:spPr>
            <a:xfrm rot="5400000" flipH="1" flipV="1">
              <a:off x="2630676" y="588614"/>
              <a:ext cx="283102" cy="195126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86" idx="1"/>
            </p:cNvCxnSpPr>
            <p:nvPr/>
          </p:nvCxnSpPr>
          <p:spPr>
            <a:xfrm>
              <a:off x="1945183" y="1854389"/>
              <a:ext cx="1802678" cy="455135"/>
            </a:xfrm>
            <a:prstGeom prst="bentConnector3">
              <a:avLst>
                <a:gd name="adj1" fmla="val 1539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3747861" y="385629"/>
              <a:ext cx="1009650" cy="4155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AWG</a:t>
              </a:r>
            </a:p>
            <a:p>
              <a:pPr algn="ctr"/>
              <a:r>
                <a:rPr lang="en-US" sz="1200" b="1" dirty="0" smtClean="0"/>
                <a:t>I</a:t>
              </a:r>
              <a:r>
                <a:rPr lang="en-US" sz="1200" dirty="0" smtClean="0"/>
                <a:t>            </a:t>
              </a:r>
              <a:r>
                <a:rPr lang="en-US" sz="1200" b="1" dirty="0" smtClean="0"/>
                <a:t>Q</a:t>
              </a:r>
              <a:endParaRPr lang="en-US" sz="1200" b="1" dirty="0"/>
            </a:p>
          </p:txBody>
        </p:sp>
        <p:cxnSp>
          <p:nvCxnSpPr>
            <p:cNvPr id="54" name="Straight Arrow Connector 53"/>
            <p:cNvCxnSpPr>
              <a:stCxn id="157" idx="3"/>
              <a:endCxn id="94" idx="1"/>
            </p:cNvCxnSpPr>
            <p:nvPr/>
          </p:nvCxnSpPr>
          <p:spPr>
            <a:xfrm flipV="1">
              <a:off x="3053607" y="593404"/>
              <a:ext cx="694254" cy="39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4514400" y="805953"/>
              <a:ext cx="224" cy="3309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3983382" y="805953"/>
              <a:ext cx="224" cy="3309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753" y="2694258"/>
              <a:ext cx="905854" cy="875419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3747861" y="2919340"/>
              <a:ext cx="1009650" cy="4155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</a:t>
              </a:r>
              <a:r>
                <a:rPr lang="en-US" sz="1200" dirty="0" smtClean="0"/>
                <a:t>            </a:t>
              </a:r>
              <a:r>
                <a:rPr lang="en-US" sz="1200" b="1" dirty="0" smtClean="0"/>
                <a:t>Q</a:t>
              </a:r>
            </a:p>
            <a:p>
              <a:pPr algn="ctr"/>
              <a:r>
                <a:rPr lang="en-US" sz="1200" dirty="0" smtClean="0"/>
                <a:t>AWG</a:t>
              </a:r>
              <a:endParaRPr lang="en-US" sz="1200" dirty="0"/>
            </a:p>
          </p:txBody>
        </p:sp>
        <p:cxnSp>
          <p:nvCxnSpPr>
            <p:cNvPr id="129" name="Straight Arrow Connector 128"/>
            <p:cNvCxnSpPr>
              <a:stCxn id="127" idx="3"/>
              <a:endCxn id="128" idx="1"/>
            </p:cNvCxnSpPr>
            <p:nvPr/>
          </p:nvCxnSpPr>
          <p:spPr>
            <a:xfrm flipV="1">
              <a:off x="3053607" y="3127115"/>
              <a:ext cx="694254" cy="48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4514401" y="2588346"/>
              <a:ext cx="224" cy="3309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3983383" y="2583653"/>
              <a:ext cx="224" cy="3309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125" y="2782453"/>
              <a:ext cx="433435" cy="468991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753" y="159657"/>
              <a:ext cx="905854" cy="875419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124" y="271791"/>
              <a:ext cx="433435" cy="468991"/>
            </a:xfrm>
            <a:prstGeom prst="rect">
              <a:avLst/>
            </a:prstGeom>
          </p:spPr>
        </p:pic>
        <p:cxnSp>
          <p:nvCxnSpPr>
            <p:cNvPr id="152" name="Elbow Connector 151"/>
            <p:cNvCxnSpPr>
              <a:stCxn id="43" idx="3"/>
            </p:cNvCxnSpPr>
            <p:nvPr/>
          </p:nvCxnSpPr>
          <p:spPr>
            <a:xfrm>
              <a:off x="4757511" y="1422697"/>
              <a:ext cx="530794" cy="28310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>
              <a:stCxn id="86" idx="3"/>
            </p:cNvCxnSpPr>
            <p:nvPr/>
          </p:nvCxnSpPr>
          <p:spPr>
            <a:xfrm flipV="1">
              <a:off x="4757511" y="2002979"/>
              <a:ext cx="530794" cy="3065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5819098" y="1035076"/>
              <a:ext cx="625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Fiber</a:t>
              </a:r>
            </a:p>
            <a:p>
              <a:pPr algn="ctr"/>
              <a:r>
                <a:rPr lang="en-US" sz="1400" dirty="0" smtClean="0"/>
                <a:t>Loop</a:t>
              </a:r>
              <a:endParaRPr lang="en-US" sz="1400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5818756" y="1533993"/>
              <a:ext cx="573413" cy="320395"/>
              <a:chOff x="9200668" y="2800350"/>
              <a:chExt cx="840581" cy="452438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9296400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9376960" y="2800350"/>
                <a:ext cx="482085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9462923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9200668" y="3252788"/>
                <a:ext cx="84058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/>
            <p:cNvCxnSpPr/>
            <p:nvPr/>
          </p:nvCxnSpPr>
          <p:spPr>
            <a:xfrm>
              <a:off x="5436895" y="1854388"/>
              <a:ext cx="38186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104" y="1703149"/>
              <a:ext cx="297181" cy="297181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675" y="1708447"/>
              <a:ext cx="297181" cy="297181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783" y="1713761"/>
              <a:ext cx="297181" cy="297181"/>
            </a:xfrm>
            <a:prstGeom prst="rect">
              <a:avLst/>
            </a:prstGeom>
          </p:spPr>
        </p:pic>
        <p:cxnSp>
          <p:nvCxnSpPr>
            <p:cNvPr id="192" name="Straight Arrow Connector 191"/>
            <p:cNvCxnSpPr>
              <a:endCxn id="202" idx="1"/>
            </p:cNvCxnSpPr>
            <p:nvPr/>
          </p:nvCxnSpPr>
          <p:spPr>
            <a:xfrm>
              <a:off x="6392169" y="1862351"/>
              <a:ext cx="4666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2" idx="3"/>
            </p:cNvCxnSpPr>
            <p:nvPr/>
          </p:nvCxnSpPr>
          <p:spPr>
            <a:xfrm flipV="1">
              <a:off x="7155964" y="1862351"/>
              <a:ext cx="85865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/>
            <p:nvPr/>
          </p:nvCxnSpPr>
          <p:spPr>
            <a:xfrm rot="16200000" flipH="1">
              <a:off x="6964231" y="2011604"/>
              <a:ext cx="1093530" cy="1007244"/>
            </a:xfrm>
            <a:prstGeom prst="bentConnector3">
              <a:avLst>
                <a:gd name="adj1" fmla="val 10001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/>
            <p:cNvGrpSpPr/>
            <p:nvPr/>
          </p:nvGrpSpPr>
          <p:grpSpPr>
            <a:xfrm>
              <a:off x="8014623" y="1422697"/>
              <a:ext cx="3908693" cy="2432729"/>
              <a:chOff x="7085854" y="1439452"/>
              <a:chExt cx="2793833" cy="1447452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7087701" y="2282728"/>
                <a:ext cx="138721" cy="484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Arrow Connector 236"/>
              <p:cNvCxnSpPr>
                <a:stCxn id="214" idx="3"/>
                <a:endCxn id="244" idx="2"/>
              </p:cNvCxnSpPr>
              <p:nvPr/>
            </p:nvCxnSpPr>
            <p:spPr>
              <a:xfrm>
                <a:off x="7226422" y="2525038"/>
                <a:ext cx="241178" cy="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7405133" y="1691264"/>
                <a:ext cx="345037" cy="220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44" name="Picture 2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402808" y="2417315"/>
                <a:ext cx="345036" cy="2154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sp>
            <p:nvSpPr>
              <p:cNvPr id="245" name="Rectangle 244"/>
              <p:cNvSpPr/>
              <p:nvPr/>
            </p:nvSpPr>
            <p:spPr>
              <a:xfrm>
                <a:off x="7680230" y="1439452"/>
                <a:ext cx="285545" cy="7237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ADC</a:t>
                </a:r>
                <a:endParaRPr lang="en-US" b="1" dirty="0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7677405" y="2163176"/>
                <a:ext cx="288366" cy="723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ADC</a:t>
                </a:r>
                <a:endParaRPr lang="en-US" b="1" dirty="0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965774" y="1439453"/>
                <a:ext cx="304953" cy="7237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KK-X</a:t>
                </a:r>
                <a:endParaRPr lang="en-US" b="1" dirty="0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965771" y="2163177"/>
                <a:ext cx="304958" cy="723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KK-Y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Rectangle 251"/>
                  <p:cNvSpPr/>
                  <p:nvPr/>
                </p:nvSpPr>
                <p:spPr>
                  <a:xfrm>
                    <a:off x="8270727" y="2163176"/>
                    <a:ext cx="288371" cy="72372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𝐂𝐃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52" name="Rectangle 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0727" y="2163176"/>
                    <a:ext cx="288371" cy="7237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Rectangle 252"/>
                  <p:cNvSpPr/>
                  <p:nvPr/>
                </p:nvSpPr>
                <p:spPr>
                  <a:xfrm>
                    <a:off x="8270729" y="1439452"/>
                    <a:ext cx="285545" cy="72372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𝐂𝐃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53" name="Rectangle 2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0729" y="1439452"/>
                    <a:ext cx="285545" cy="72372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Rectangle 260"/>
              <p:cNvSpPr/>
              <p:nvPr/>
            </p:nvSpPr>
            <p:spPr>
              <a:xfrm>
                <a:off x="7085854" y="1559004"/>
                <a:ext cx="138721" cy="484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Arrow Connector 261"/>
              <p:cNvCxnSpPr>
                <a:stCxn id="261" idx="3"/>
                <a:endCxn id="243" idx="0"/>
              </p:cNvCxnSpPr>
              <p:nvPr/>
            </p:nvCxnSpPr>
            <p:spPr>
              <a:xfrm>
                <a:off x="7224575" y="1801314"/>
                <a:ext cx="2430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2" name="Rectangle 271"/>
              <p:cNvSpPr/>
              <p:nvPr/>
            </p:nvSpPr>
            <p:spPr>
              <a:xfrm>
                <a:off x="8556275" y="1439452"/>
                <a:ext cx="520539" cy="14474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Stokes Pol-</a:t>
                </a:r>
                <a:r>
                  <a:rPr lang="en-US" b="1" dirty="0" err="1" smtClean="0"/>
                  <a:t>Demux</a:t>
                </a:r>
                <a:endParaRPr lang="en-US" b="1" dirty="0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9393912" y="1439452"/>
                <a:ext cx="485775" cy="14474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Symbol Decoding</a:t>
                </a:r>
                <a:endParaRPr lang="en-US" b="1" dirty="0"/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>
                <a:off x="9076814" y="1801314"/>
                <a:ext cx="3170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83" name="Straight Arrow Connector 282"/>
            <p:cNvCxnSpPr/>
            <p:nvPr/>
          </p:nvCxnSpPr>
          <p:spPr>
            <a:xfrm>
              <a:off x="10800062" y="3247239"/>
              <a:ext cx="4436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9" name="Rectangle 298"/>
            <p:cNvSpPr/>
            <p:nvPr/>
          </p:nvSpPr>
          <p:spPr>
            <a:xfrm>
              <a:off x="2628204" y="4706641"/>
              <a:ext cx="267388" cy="1833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coupler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312" name="Elbow Connector 311"/>
            <p:cNvCxnSpPr/>
            <p:nvPr/>
          </p:nvCxnSpPr>
          <p:spPr>
            <a:xfrm flipV="1">
              <a:off x="2905292" y="3463852"/>
              <a:ext cx="5109326" cy="2697150"/>
            </a:xfrm>
            <a:prstGeom prst="bentConnector3">
              <a:avLst>
                <a:gd name="adj1" fmla="val 9482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Elbow Connector 319"/>
            <p:cNvCxnSpPr>
              <a:stCxn id="299" idx="3"/>
            </p:cNvCxnSpPr>
            <p:nvPr/>
          </p:nvCxnSpPr>
          <p:spPr>
            <a:xfrm flipV="1">
              <a:off x="2895592" y="2214538"/>
              <a:ext cx="5111093" cy="3409033"/>
            </a:xfrm>
            <a:prstGeom prst="bentConnector3">
              <a:avLst>
                <a:gd name="adj1" fmla="val 8410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lbow Connector 322"/>
            <p:cNvCxnSpPr/>
            <p:nvPr/>
          </p:nvCxnSpPr>
          <p:spPr>
            <a:xfrm flipV="1">
              <a:off x="2902388" y="4129402"/>
              <a:ext cx="1634095" cy="960508"/>
            </a:xfrm>
            <a:prstGeom prst="bentConnector3">
              <a:avLst>
                <a:gd name="adj1" fmla="val 10071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Elbow Connector 325"/>
            <p:cNvCxnSpPr>
              <a:endCxn id="201" idx="2"/>
            </p:cNvCxnSpPr>
            <p:nvPr/>
          </p:nvCxnSpPr>
          <p:spPr>
            <a:xfrm rot="10800000">
              <a:off x="1800267" y="2005628"/>
              <a:ext cx="2733399" cy="212377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33975" y="56347"/>
                  <a:ext cx="46807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Tx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5" y="56347"/>
                  <a:ext cx="468077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6676176" y="56347"/>
                  <a:ext cx="47769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176" y="56347"/>
                  <a:ext cx="477695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1" name="Straight Connector 350"/>
            <p:cNvCxnSpPr/>
            <p:nvPr/>
          </p:nvCxnSpPr>
          <p:spPr>
            <a:xfrm>
              <a:off x="2462855" y="5627821"/>
              <a:ext cx="172694" cy="37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Rectangle 362"/>
                <p:cNvSpPr/>
                <p:nvPr/>
              </p:nvSpPr>
              <p:spPr>
                <a:xfrm>
                  <a:off x="1038653" y="1677685"/>
                  <a:ext cx="6238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PBS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3" name="Rectangle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53" y="1677685"/>
                  <a:ext cx="6238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Rectangle 363"/>
                <p:cNvSpPr/>
                <p:nvPr/>
              </p:nvSpPr>
              <p:spPr>
                <a:xfrm>
                  <a:off x="4965857" y="1092090"/>
                  <a:ext cx="639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PBC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4" name="Rectangle 3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857" y="1092090"/>
                  <a:ext cx="63991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Rectangle 364"/>
                <p:cNvSpPr/>
                <p:nvPr/>
              </p:nvSpPr>
              <p:spPr>
                <a:xfrm>
                  <a:off x="6688934" y="1386220"/>
                  <a:ext cx="6238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PBS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5" name="Rectangle 3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934" y="1386220"/>
                  <a:ext cx="6238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Rectangle 365"/>
                <p:cNvSpPr/>
                <p:nvPr/>
              </p:nvSpPr>
              <p:spPr>
                <a:xfrm>
                  <a:off x="8273746" y="496284"/>
                  <a:ext cx="10166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Coupler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6" name="Rectangle 3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746" y="496284"/>
                  <a:ext cx="101662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8" name="Straight Arrow Connector 367"/>
            <p:cNvCxnSpPr>
              <a:endCxn id="261" idx="0"/>
            </p:cNvCxnSpPr>
            <p:nvPr/>
          </p:nvCxnSpPr>
          <p:spPr>
            <a:xfrm flipH="1">
              <a:off x="8111662" y="833476"/>
              <a:ext cx="730567" cy="790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Rectangle 368"/>
                <p:cNvSpPr/>
                <p:nvPr/>
              </p:nvSpPr>
              <p:spPr>
                <a:xfrm>
                  <a:off x="8213003" y="4405408"/>
                  <a:ext cx="17219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Photo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Detector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9" name="Rectangle 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03" y="4405408"/>
                  <a:ext cx="172194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1" name="Straight Arrow Connector 370"/>
            <p:cNvCxnSpPr>
              <a:endCxn id="244" idx="3"/>
            </p:cNvCxnSpPr>
            <p:nvPr/>
          </p:nvCxnSpPr>
          <p:spPr>
            <a:xfrm flipH="1" flipV="1">
              <a:off x="8699415" y="3537194"/>
              <a:ext cx="374560" cy="8682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6" name="Group 405"/>
            <p:cNvGrpSpPr/>
            <p:nvPr/>
          </p:nvGrpSpPr>
          <p:grpSpPr>
            <a:xfrm>
              <a:off x="245706" y="5212871"/>
              <a:ext cx="2217686" cy="811494"/>
              <a:chOff x="247922" y="5204698"/>
              <a:chExt cx="2217686" cy="811494"/>
            </a:xfrm>
          </p:grpSpPr>
          <p:pic>
            <p:nvPicPr>
              <p:cNvPr id="285" name="Picture 28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22" y="5204698"/>
                <a:ext cx="764628" cy="811494"/>
              </a:xfrm>
              <a:prstGeom prst="rect">
                <a:avLst/>
              </a:prstGeom>
            </p:spPr>
          </p:pic>
          <p:pic>
            <p:nvPicPr>
              <p:cNvPr id="286" name="Picture 28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825" y="5464436"/>
                <a:ext cx="516182" cy="306176"/>
              </a:xfrm>
              <a:prstGeom prst="rect">
                <a:avLst/>
              </a:prstGeom>
            </p:spPr>
          </p:pic>
          <p:grpSp>
            <p:nvGrpSpPr>
              <p:cNvPr id="293" name="Group 292"/>
              <p:cNvGrpSpPr/>
              <p:nvPr/>
            </p:nvGrpSpPr>
            <p:grpSpPr>
              <a:xfrm>
                <a:off x="1910474" y="5332933"/>
                <a:ext cx="555134" cy="284591"/>
                <a:chOff x="1486638" y="5388767"/>
                <a:chExt cx="605218" cy="184792"/>
              </a:xfrm>
            </p:grpSpPr>
            <p:grpSp>
              <p:nvGrpSpPr>
                <p:cNvPr id="294" name="Group 293"/>
                <p:cNvGrpSpPr/>
                <p:nvPr/>
              </p:nvGrpSpPr>
              <p:grpSpPr>
                <a:xfrm>
                  <a:off x="1523412" y="5388767"/>
                  <a:ext cx="552482" cy="180947"/>
                  <a:chOff x="3627999" y="2101158"/>
                  <a:chExt cx="552482" cy="180947"/>
                </a:xfrm>
              </p:grpSpPr>
              <p:sp>
                <p:nvSpPr>
                  <p:cNvPr id="296" name="Oval 295"/>
                  <p:cNvSpPr/>
                  <p:nvPr/>
                </p:nvSpPr>
                <p:spPr>
                  <a:xfrm>
                    <a:off x="3627999" y="2105659"/>
                    <a:ext cx="178585" cy="176446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Oval 296"/>
                  <p:cNvSpPr/>
                  <p:nvPr/>
                </p:nvSpPr>
                <p:spPr>
                  <a:xfrm>
                    <a:off x="3815759" y="2105659"/>
                    <a:ext cx="178585" cy="176446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Oval 297"/>
                  <p:cNvSpPr/>
                  <p:nvPr/>
                </p:nvSpPr>
                <p:spPr>
                  <a:xfrm>
                    <a:off x="4001896" y="2101158"/>
                    <a:ext cx="178585" cy="176446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95" name="Straight Connector 294"/>
                <p:cNvCxnSpPr/>
                <p:nvPr/>
              </p:nvCxnSpPr>
              <p:spPr>
                <a:xfrm flipV="1">
                  <a:off x="1486638" y="5573558"/>
                  <a:ext cx="605218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9" name="Straight Arrow Connector 398"/>
              <p:cNvCxnSpPr>
                <a:endCxn id="286" idx="1"/>
              </p:cNvCxnSpPr>
              <p:nvPr/>
            </p:nvCxnSpPr>
            <p:spPr>
              <a:xfrm>
                <a:off x="1012550" y="5617524"/>
                <a:ext cx="1952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>
                <a:stCxn id="286" idx="3"/>
              </p:cNvCxnSpPr>
              <p:nvPr/>
            </p:nvCxnSpPr>
            <p:spPr>
              <a:xfrm>
                <a:off x="1724007" y="5617524"/>
                <a:ext cx="1864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955340" y="5180434"/>
                <a:ext cx="100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Isolator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0" y="5180434"/>
                <a:ext cx="10054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72</cp:revision>
  <dcterms:created xsi:type="dcterms:W3CDTF">2017-09-29T13:07:37Z</dcterms:created>
  <dcterms:modified xsi:type="dcterms:W3CDTF">2017-10-12T15:11:41Z</dcterms:modified>
</cp:coreProperties>
</file>