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1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7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3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6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8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2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3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7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5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2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5209-9876-4E05-9D10-09D3A401A5DA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6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73555" y="267051"/>
            <a:ext cx="4752975" cy="2980974"/>
          </a:xfrm>
          <a:prstGeom prst="rect">
            <a:avLst/>
          </a:prstGeom>
          <a:solidFill>
            <a:schemeClr val="lt1">
              <a:alpha val="0"/>
            </a:schemeClr>
          </a:solidFill>
          <a:ln w="28575"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933444" y="3298475"/>
            <a:ext cx="7227017" cy="1606900"/>
            <a:chOff x="645772" y="1807898"/>
            <a:chExt cx="11603315" cy="219236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772" y="2454229"/>
              <a:ext cx="1303221" cy="97361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54211" y="2703852"/>
              <a:ext cx="991312" cy="474365"/>
            </a:xfrm>
            <a:prstGeom prst="rect">
              <a:avLst/>
            </a:prstGeom>
          </p:spPr>
        </p:pic>
        <p:cxnSp>
          <p:nvCxnSpPr>
            <p:cNvPr id="15" name="Straight Connector 14"/>
            <p:cNvCxnSpPr>
              <a:stCxn id="4" idx="3"/>
              <a:endCxn id="9" idx="3"/>
            </p:cNvCxnSpPr>
            <p:nvPr/>
          </p:nvCxnSpPr>
          <p:spPr>
            <a:xfrm>
              <a:off x="1948993" y="2941035"/>
              <a:ext cx="60521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77728" y="2027804"/>
              <a:ext cx="1043312" cy="425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LASER</a:t>
              </a:r>
              <a:endParaRPr lang="en-US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450921" y="2202899"/>
              <a:ext cx="1217674" cy="425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Isolator</a:t>
              </a:r>
              <a:endParaRPr lang="en-US" sz="1400" dirty="0"/>
            </a:p>
          </p:txBody>
        </p:sp>
        <p:cxnSp>
          <p:nvCxnSpPr>
            <p:cNvPr id="72" name="Straight Connector 71"/>
            <p:cNvCxnSpPr>
              <a:stCxn id="9" idx="1"/>
            </p:cNvCxnSpPr>
            <p:nvPr/>
          </p:nvCxnSpPr>
          <p:spPr>
            <a:xfrm flipV="1">
              <a:off x="3545523" y="2941034"/>
              <a:ext cx="710282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4859061" y="2941031"/>
              <a:ext cx="605218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4253842" y="2743155"/>
              <a:ext cx="605218" cy="197878"/>
              <a:chOff x="1497854" y="5388767"/>
              <a:chExt cx="605218" cy="19787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523412" y="5388767"/>
                <a:ext cx="552482" cy="180947"/>
                <a:chOff x="3627999" y="2101158"/>
                <a:chExt cx="552482" cy="180947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3627999" y="2105659"/>
                  <a:ext cx="178585" cy="176446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3815759" y="2105659"/>
                  <a:ext cx="178585" cy="176446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4001896" y="2101158"/>
                  <a:ext cx="178585" cy="176446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6" name="Straight Connector 85"/>
              <p:cNvCxnSpPr/>
              <p:nvPr/>
            </p:nvCxnSpPr>
            <p:spPr>
              <a:xfrm flipV="1">
                <a:off x="1497854" y="5586644"/>
                <a:ext cx="605218" cy="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3660451" y="2060635"/>
              <a:ext cx="1791999" cy="722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Polarization </a:t>
              </a:r>
            </a:p>
            <a:p>
              <a:pPr algn="ctr"/>
              <a:r>
                <a:rPr lang="en-US" sz="1400" dirty="0" smtClean="0"/>
                <a:t>Controller</a:t>
              </a:r>
              <a:endParaRPr lang="en-US" sz="14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4572" y="1881798"/>
              <a:ext cx="2300850" cy="211846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8724555" y="1807898"/>
              <a:ext cx="916273" cy="722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Fiber</a:t>
              </a:r>
            </a:p>
            <a:p>
              <a:pPr algn="ctr"/>
              <a:r>
                <a:rPr lang="en-US" sz="1400" dirty="0" smtClean="0"/>
                <a:t>Loop</a:t>
              </a:r>
              <a:endParaRPr lang="en-US" sz="1400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7283688" y="2941031"/>
              <a:ext cx="754424" cy="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8765357" y="2488593"/>
              <a:ext cx="840581" cy="452438"/>
              <a:chOff x="9200668" y="2800350"/>
              <a:chExt cx="840581" cy="452438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9296400" y="2800350"/>
                <a:ext cx="469106" cy="452438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9376960" y="2800350"/>
                <a:ext cx="482085" cy="452438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9462923" y="2800350"/>
                <a:ext cx="469106" cy="452438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9200668" y="3252788"/>
                <a:ext cx="84058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Connector 68"/>
            <p:cNvCxnSpPr/>
            <p:nvPr/>
          </p:nvCxnSpPr>
          <p:spPr>
            <a:xfrm flipV="1">
              <a:off x="8010933" y="2941031"/>
              <a:ext cx="754424" cy="2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9619081" y="2941031"/>
              <a:ext cx="754424" cy="2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10349370" y="2941031"/>
              <a:ext cx="52818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0365655" y="2584104"/>
              <a:ext cx="1883432" cy="713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SSB </a:t>
              </a:r>
            </a:p>
            <a:p>
              <a:pPr algn="ctr"/>
              <a:r>
                <a:rPr lang="en-US" sz="1400" dirty="0" smtClean="0"/>
                <a:t>Optical Signal</a:t>
              </a:r>
              <a:endParaRPr lang="en-US" sz="1400" dirty="0"/>
            </a:p>
          </p:txBody>
        </p:sp>
      </p:grpSp>
      <p:cxnSp>
        <p:nvCxnSpPr>
          <p:cNvPr id="40" name="Elbow Connector 39"/>
          <p:cNvCxnSpPr>
            <a:stCxn id="48" idx="3"/>
          </p:cNvCxnSpPr>
          <p:nvPr/>
        </p:nvCxnSpPr>
        <p:spPr>
          <a:xfrm>
            <a:off x="4260085" y="893811"/>
            <a:ext cx="4248160" cy="2654131"/>
          </a:xfrm>
          <a:prstGeom prst="bentConnector3">
            <a:avLst>
              <a:gd name="adj1" fmla="val 9988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161924" y="522845"/>
            <a:ext cx="4098161" cy="2584313"/>
            <a:chOff x="161924" y="522845"/>
            <a:chExt cx="4098161" cy="2584313"/>
          </a:xfrm>
        </p:grpSpPr>
        <p:sp>
          <p:nvSpPr>
            <p:cNvPr id="22" name="Rectangle 21"/>
            <p:cNvSpPr/>
            <p:nvPr/>
          </p:nvSpPr>
          <p:spPr>
            <a:xfrm>
              <a:off x="161924" y="522845"/>
              <a:ext cx="930559" cy="74193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Source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346513" y="522845"/>
              <a:ext cx="1103530" cy="7419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MQAM Mapping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718354" y="522845"/>
              <a:ext cx="1541731" cy="74193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RRC &amp;                 Up-conversion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22" idx="3"/>
              <a:endCxn id="47" idx="1"/>
            </p:cNvCxnSpPr>
            <p:nvPr/>
          </p:nvCxnSpPr>
          <p:spPr>
            <a:xfrm>
              <a:off x="1092483" y="893811"/>
              <a:ext cx="2540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7" idx="3"/>
              <a:endCxn id="48" idx="1"/>
            </p:cNvCxnSpPr>
            <p:nvPr/>
          </p:nvCxnSpPr>
          <p:spPr>
            <a:xfrm>
              <a:off x="2450044" y="893811"/>
              <a:ext cx="26831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2937455" y="2365227"/>
              <a:ext cx="1103530" cy="7419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Hilbert Transform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8" idx="2"/>
              <a:endCxn id="66" idx="0"/>
            </p:cNvCxnSpPr>
            <p:nvPr/>
          </p:nvCxnSpPr>
          <p:spPr>
            <a:xfrm>
              <a:off x="3489220" y="1264776"/>
              <a:ext cx="0" cy="11004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>
            <a:stCxn id="66" idx="2"/>
          </p:cNvCxnSpPr>
          <p:nvPr/>
        </p:nvCxnSpPr>
        <p:spPr>
          <a:xfrm flipH="1">
            <a:off x="3483912" y="3107158"/>
            <a:ext cx="5308" cy="22670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flipV="1">
            <a:off x="3486564" y="4724736"/>
            <a:ext cx="5019026" cy="649479"/>
          </a:xfrm>
          <a:prstGeom prst="bentConnector3">
            <a:avLst>
              <a:gd name="adj1" fmla="val 9988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5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17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69</cp:revision>
  <dcterms:created xsi:type="dcterms:W3CDTF">2017-07-25T14:59:38Z</dcterms:created>
  <dcterms:modified xsi:type="dcterms:W3CDTF">2017-09-13T16:54:14Z</dcterms:modified>
</cp:coreProperties>
</file>