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6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7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5209-9876-4E05-9D10-09D3A401A5DA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93135" y="6332965"/>
            <a:ext cx="990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Polarization</a:t>
            </a:r>
          </a:p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0" y="1189451"/>
            <a:ext cx="1303221" cy="973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7479" y="1439074"/>
            <a:ext cx="991312" cy="474365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4" idx="3"/>
            <a:endCxn id="9" idx="3"/>
          </p:cNvCxnSpPr>
          <p:nvPr/>
        </p:nvCxnSpPr>
        <p:spPr>
          <a:xfrm>
            <a:off x="1812261" y="1676257"/>
            <a:ext cx="6052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469" y="82713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467115" y="827134"/>
            <a:ext cx="89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Isolator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09" y="1372879"/>
            <a:ext cx="606754" cy="606754"/>
          </a:xfrm>
          <a:prstGeom prst="rect">
            <a:avLst/>
          </a:prstGeom>
        </p:spPr>
      </p:pic>
      <p:cxnSp>
        <p:nvCxnSpPr>
          <p:cNvPr id="72" name="Straight Connector 71"/>
          <p:cNvCxnSpPr>
            <a:stCxn id="9" idx="1"/>
            <a:endCxn id="21" idx="1"/>
          </p:cNvCxnSpPr>
          <p:nvPr/>
        </p:nvCxnSpPr>
        <p:spPr>
          <a:xfrm flipV="1">
            <a:off x="3408791" y="1676256"/>
            <a:ext cx="60521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92345" y="827134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Beam Splitter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408791" y="161781"/>
            <a:ext cx="60521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4619227" y="1676256"/>
            <a:ext cx="60521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4014776" y="2282241"/>
            <a:ext cx="60521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18649" y="2584851"/>
            <a:ext cx="197467" cy="215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86014" y="6125676"/>
            <a:ext cx="605218" cy="197879"/>
            <a:chOff x="1497855" y="5388767"/>
            <a:chExt cx="605218" cy="197879"/>
          </a:xfrm>
        </p:grpSpPr>
        <p:grpSp>
          <p:nvGrpSpPr>
            <p:cNvPr id="13" name="Group 12"/>
            <p:cNvGrpSpPr/>
            <p:nvPr/>
          </p:nvGrpSpPr>
          <p:grpSpPr>
            <a:xfrm>
              <a:off x="1523412" y="5388767"/>
              <a:ext cx="552482" cy="180947"/>
              <a:chOff x="3627999" y="2101158"/>
              <a:chExt cx="552482" cy="18094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627999" y="2105659"/>
                <a:ext cx="178585" cy="176446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815759" y="2105659"/>
                <a:ext cx="178585" cy="176446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01896" y="2101158"/>
                <a:ext cx="178585" cy="176446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6" name="Straight Connector 85"/>
            <p:cNvCxnSpPr/>
            <p:nvPr/>
          </p:nvCxnSpPr>
          <p:spPr>
            <a:xfrm flipV="1">
              <a:off x="1497855" y="5586645"/>
              <a:ext cx="605218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85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52</cp:revision>
  <dcterms:created xsi:type="dcterms:W3CDTF">2017-07-25T14:59:38Z</dcterms:created>
  <dcterms:modified xsi:type="dcterms:W3CDTF">2017-08-24T16:45:18Z</dcterms:modified>
</cp:coreProperties>
</file>