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07/11/2017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22" Type="http://schemas.openxmlformats.org/officeDocument/2006/relationships/image" Target="../media/image10.png"/><Relationship Id="rId27" Type="http://schemas.openxmlformats.org/officeDocument/2006/relationships/image" Target="../media/image16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41" y="52343"/>
                <a:ext cx="5653541" cy="6733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ectangle 333"/>
          <p:cNvSpPr/>
          <p:nvPr/>
        </p:nvSpPr>
        <p:spPr>
          <a:xfrm>
            <a:off x="66410" y="82604"/>
            <a:ext cx="5664545" cy="6733114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/>
            <a:endParaRPr lang="en-US" dirty="0"/>
          </a:p>
        </p:txBody>
      </p:sp>
      <p:sp>
        <p:nvSpPr>
          <p:cNvPr id="335" name="Rectangle 334"/>
          <p:cNvSpPr/>
          <p:nvPr/>
        </p:nvSpPr>
        <p:spPr>
          <a:xfrm>
            <a:off x="6524524" y="52343"/>
            <a:ext cx="5667476" cy="6644442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223334" y="1236716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692316" y="1236716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" y="590553"/>
            <a:ext cx="905854" cy="875419"/>
          </a:xfrm>
          <a:prstGeom prst="rect">
            <a:avLst/>
          </a:prstGeom>
          <a:ln w="19050">
            <a:noFill/>
          </a:ln>
        </p:spPr>
      </p:pic>
      <p:sp>
        <p:nvSpPr>
          <p:cNvPr id="175" name="TextBox 174"/>
          <p:cNvSpPr txBox="1"/>
          <p:nvPr/>
        </p:nvSpPr>
        <p:spPr>
          <a:xfrm>
            <a:off x="5792938" y="1024950"/>
            <a:ext cx="6250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Fiber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818756" y="1533993"/>
            <a:ext cx="573413" cy="320395"/>
            <a:chOff x="9200668" y="2800350"/>
            <a:chExt cx="840581" cy="452438"/>
          </a:xfrm>
        </p:grpSpPr>
        <p:sp>
          <p:nvSpPr>
            <p:cNvPr id="177" name="Oval 176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5436895" y="1854388"/>
            <a:ext cx="381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4" y="1703149"/>
            <a:ext cx="297181" cy="297181"/>
          </a:xfrm>
          <a:prstGeom prst="rect">
            <a:avLst/>
          </a:prstGeom>
          <a:ln w="19050">
            <a:noFill/>
          </a:ln>
        </p:spPr>
      </p:pic>
      <p:sp>
        <p:nvSpPr>
          <p:cNvPr id="299" name="Rectangle 298"/>
          <p:cNvSpPr/>
          <p:nvPr/>
        </p:nvSpPr>
        <p:spPr>
          <a:xfrm>
            <a:off x="2628204" y="4706641"/>
            <a:ext cx="267388" cy="18338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coupler</a:t>
            </a:r>
            <a:endParaRPr lang="en-US" sz="1600" b="1" dirty="0">
              <a:latin typeface="+mj-lt"/>
            </a:endParaRPr>
          </a:p>
        </p:txBody>
      </p:sp>
      <p:cxnSp>
        <p:nvCxnSpPr>
          <p:cNvPr id="312" name="Elbow Connector 311"/>
          <p:cNvCxnSpPr/>
          <p:nvPr/>
        </p:nvCxnSpPr>
        <p:spPr>
          <a:xfrm flipV="1">
            <a:off x="2905292" y="3463852"/>
            <a:ext cx="5109326" cy="2697150"/>
          </a:xfrm>
          <a:prstGeom prst="bentConnector3">
            <a:avLst>
              <a:gd name="adj1" fmla="val 948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9" idx="3"/>
          </p:cNvCxnSpPr>
          <p:nvPr/>
        </p:nvCxnSpPr>
        <p:spPr>
          <a:xfrm flipV="1">
            <a:off x="2895592" y="2214538"/>
            <a:ext cx="5111093" cy="3409033"/>
          </a:xfrm>
          <a:prstGeom prst="bentConnector3">
            <a:avLst>
              <a:gd name="adj1" fmla="val 84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flipV="1">
            <a:off x="2902388" y="4129402"/>
            <a:ext cx="1634095" cy="960508"/>
          </a:xfrm>
          <a:prstGeom prst="bentConnector3">
            <a:avLst>
              <a:gd name="adj1" fmla="val 1007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/>
              <p:cNvSpPr txBox="1"/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3" y="85597"/>
                <a:ext cx="4680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2" y="182789"/>
                <a:ext cx="47769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/>
          <p:cNvCxnSpPr/>
          <p:nvPr/>
        </p:nvCxnSpPr>
        <p:spPr>
          <a:xfrm>
            <a:off x="2462855" y="5627821"/>
            <a:ext cx="172694" cy="3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Rectangle 362"/>
              <p:cNvSpPr/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97" y="1101894"/>
                <a:ext cx="6238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Rectangle 363"/>
              <p:cNvSpPr/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53" y="1100470"/>
                <a:ext cx="639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5" name="Picture 2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5212871"/>
            <a:ext cx="764628" cy="811494"/>
          </a:xfrm>
          <a:prstGeom prst="rect">
            <a:avLst/>
          </a:prstGeom>
          <a:ln w="19050">
            <a:noFill/>
          </a:ln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9" y="5472609"/>
            <a:ext cx="516182" cy="306176"/>
          </a:xfrm>
          <a:prstGeom prst="rect">
            <a:avLst/>
          </a:prstGeom>
          <a:ln w="19050">
            <a:noFill/>
          </a:ln>
        </p:spPr>
      </p:pic>
      <p:grpSp>
        <p:nvGrpSpPr>
          <p:cNvPr id="293" name="Group 292"/>
          <p:cNvGrpSpPr/>
          <p:nvPr/>
        </p:nvGrpSpPr>
        <p:grpSpPr>
          <a:xfrm>
            <a:off x="1908258" y="5341106"/>
            <a:ext cx="555134" cy="284591"/>
            <a:chOff x="1486638" y="5388767"/>
            <a:chExt cx="605218" cy="184792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flipV="1">
              <a:off x="1486638" y="5573558"/>
              <a:ext cx="6052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9" name="Straight Arrow Connector 398"/>
          <p:cNvCxnSpPr>
            <a:endCxn id="286" idx="1"/>
          </p:cNvCxnSpPr>
          <p:nvPr/>
        </p:nvCxnSpPr>
        <p:spPr>
          <a:xfrm>
            <a:off x="1010334" y="5625697"/>
            <a:ext cx="195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286" idx="3"/>
          </p:cNvCxnSpPr>
          <p:nvPr/>
        </p:nvCxnSpPr>
        <p:spPr>
          <a:xfrm>
            <a:off x="1721791" y="5625697"/>
            <a:ext cx="186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456795" y="828996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AWG</a:t>
            </a:r>
          </a:p>
          <a:p>
            <a:pPr algn="ctr"/>
            <a:r>
              <a:rPr lang="en-US" sz="1200" b="1" dirty="0"/>
              <a:t>I</a:t>
            </a:r>
            <a:r>
              <a:rPr lang="en-US" sz="1200" dirty="0"/>
              <a:t>            </a:t>
            </a:r>
            <a:r>
              <a:rPr lang="en-US" sz="1200" b="1" dirty="0" smtClean="0"/>
              <a:t>Q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157" idx="3"/>
            <a:endCxn id="2" idx="1"/>
          </p:cNvCxnSpPr>
          <p:nvPr/>
        </p:nvCxnSpPr>
        <p:spPr>
          <a:xfrm flipV="1">
            <a:off x="1035877" y="1025809"/>
            <a:ext cx="420918" cy="2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462306" y="1571021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705797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92" name="Straight Arrow Connector 191"/>
          <p:cNvCxnSpPr>
            <a:endCxn id="202" idx="1"/>
          </p:cNvCxnSpPr>
          <p:nvPr/>
        </p:nvCxnSpPr>
        <p:spPr>
          <a:xfrm>
            <a:off x="6397180" y="1854387"/>
            <a:ext cx="4506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02" idx="3"/>
          </p:cNvCxnSpPr>
          <p:nvPr/>
        </p:nvCxnSpPr>
        <p:spPr>
          <a:xfrm flipV="1">
            <a:off x="7145021" y="1854387"/>
            <a:ext cx="8680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202" idx="2"/>
          </p:cNvCxnSpPr>
          <p:nvPr/>
        </p:nvCxnSpPr>
        <p:spPr>
          <a:xfrm rot="16200000" flipH="1">
            <a:off x="6982333" y="2017076"/>
            <a:ext cx="1051394" cy="1023198"/>
          </a:xfrm>
          <a:prstGeom prst="bentConnector3">
            <a:avLst>
              <a:gd name="adj1" fmla="val 998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44" idx="2"/>
          </p:cNvCxnSpPr>
          <p:nvPr/>
        </p:nvCxnSpPr>
        <p:spPr>
          <a:xfrm>
            <a:off x="8211284" y="3247238"/>
            <a:ext cx="337418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43" name="Picture 24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12718" y="1876912"/>
            <a:ext cx="579903" cy="3079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09465" y="3096529"/>
            <a:ext cx="579901" cy="3014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45" name="Rectangle 244"/>
          <p:cNvSpPr/>
          <p:nvPr/>
        </p:nvSpPr>
        <p:spPr>
          <a:xfrm>
            <a:off x="8846181" y="1422696"/>
            <a:ext cx="399490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6" name="Rectangle 245"/>
          <p:cNvSpPr/>
          <p:nvPr/>
        </p:nvSpPr>
        <p:spPr>
          <a:xfrm>
            <a:off x="8842228" y="2639057"/>
            <a:ext cx="403436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ADC</a:t>
            </a:r>
            <a:endParaRPr lang="en-US" b="1" dirty="0"/>
          </a:p>
        </p:txBody>
      </p:sp>
      <p:sp>
        <p:nvSpPr>
          <p:cNvPr id="249" name="Rectangle 248"/>
          <p:cNvSpPr/>
          <p:nvPr/>
        </p:nvSpPr>
        <p:spPr>
          <a:xfrm>
            <a:off x="9245669" y="1422698"/>
            <a:ext cx="426642" cy="12163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KK-X</a:t>
            </a:r>
            <a:endParaRPr lang="en-US" b="1" dirty="0"/>
          </a:p>
        </p:txBody>
      </p:sp>
      <p:sp>
        <p:nvSpPr>
          <p:cNvPr id="250" name="Rectangle 249"/>
          <p:cNvSpPr/>
          <p:nvPr/>
        </p:nvSpPr>
        <p:spPr>
          <a:xfrm>
            <a:off x="9245665" y="2639059"/>
            <a:ext cx="426649" cy="12163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KK-Y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1" y="2639057"/>
                <a:ext cx="403443" cy="12163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𝐂𝐃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4" y="1422696"/>
                <a:ext cx="399490" cy="12163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Arrow Connector 261"/>
          <p:cNvCxnSpPr>
            <a:endCxn id="243" idx="0"/>
          </p:cNvCxnSpPr>
          <p:nvPr/>
        </p:nvCxnSpPr>
        <p:spPr>
          <a:xfrm>
            <a:off x="8208700" y="2030877"/>
            <a:ext cx="34000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2" name="Rectangle 271"/>
          <p:cNvSpPr/>
          <p:nvPr/>
        </p:nvSpPr>
        <p:spPr>
          <a:xfrm>
            <a:off x="10071805" y="1422696"/>
            <a:ext cx="728257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Stokes Pol-</a:t>
            </a:r>
            <a:r>
              <a:rPr lang="en-US" b="1" dirty="0" err="1" smtClean="0"/>
              <a:t>Demux</a:t>
            </a:r>
            <a:endParaRPr lang="en-US" b="1" dirty="0"/>
          </a:p>
        </p:txBody>
      </p:sp>
      <p:sp>
        <p:nvSpPr>
          <p:cNvPr id="276" name="Rectangle 275"/>
          <p:cNvSpPr/>
          <p:nvPr/>
        </p:nvSpPr>
        <p:spPr>
          <a:xfrm>
            <a:off x="11243696" y="1422696"/>
            <a:ext cx="679620" cy="243272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Symbol Decoding</a:t>
            </a:r>
            <a:endParaRPr lang="en-US" b="1" dirty="0"/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10800062" y="2030877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10800062" y="3247238"/>
            <a:ext cx="443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Rectangle 364"/>
              <p:cNvSpPr/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5" name="Rectangle 3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34" y="1386219"/>
                <a:ext cx="6238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Rectangle 365"/>
              <p:cNvSpPr/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Coupler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6" name="Rectangle 3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6" y="496283"/>
                <a:ext cx="1016624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Arrow Connector 367"/>
          <p:cNvCxnSpPr/>
          <p:nvPr/>
        </p:nvCxnSpPr>
        <p:spPr>
          <a:xfrm flipH="1">
            <a:off x="8111662" y="833475"/>
            <a:ext cx="730567" cy="79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ectangle 368"/>
              <p:cNvSpPr/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Photo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Detector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03" y="4405407"/>
                <a:ext cx="172194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Arrow Connector 370"/>
          <p:cNvCxnSpPr>
            <a:endCxn id="244" idx="3"/>
          </p:cNvCxnSpPr>
          <p:nvPr/>
        </p:nvCxnSpPr>
        <p:spPr>
          <a:xfrm flipH="1" flipV="1">
            <a:off x="8699415" y="3537193"/>
            <a:ext cx="374560" cy="8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13075" y="1630187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19465" y="2844185"/>
            <a:ext cx="194080" cy="81330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20885" y="790772"/>
            <a:ext cx="751809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+mj-lt"/>
              </a:rPr>
              <a:t>Netxpto</a:t>
            </a:r>
            <a:endParaRPr lang="en-US" sz="1400" b="1" dirty="0">
              <a:latin typeface="+mj-lt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653" y="1703148"/>
            <a:ext cx="297181" cy="297181"/>
          </a:xfrm>
          <a:prstGeom prst="rect">
            <a:avLst/>
          </a:prstGeom>
          <a:ln w="19050">
            <a:noFill/>
          </a:ln>
        </p:spPr>
      </p:pic>
      <p:cxnSp>
        <p:nvCxnSpPr>
          <p:cNvPr id="16" name="Elbow Connector 15"/>
          <p:cNvCxnSpPr>
            <a:stCxn id="87" idx="1"/>
            <a:endCxn id="200" idx="0"/>
          </p:cNvCxnSpPr>
          <p:nvPr/>
        </p:nvCxnSpPr>
        <p:spPr>
          <a:xfrm rot="16200000" flipH="1">
            <a:off x="4240468" y="646922"/>
            <a:ext cx="1" cy="2112452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1" idx="3"/>
            <a:endCxn id="87" idx="2"/>
          </p:cNvCxnSpPr>
          <p:nvPr/>
        </p:nvCxnSpPr>
        <p:spPr>
          <a:xfrm flipV="1">
            <a:off x="2471955" y="1851739"/>
            <a:ext cx="563698" cy="1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35" y="2182693"/>
                <a:ext cx="335666" cy="27514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stCxn id="87" idx="0"/>
          </p:cNvCxnSpPr>
          <p:nvPr/>
        </p:nvCxnSpPr>
        <p:spPr>
          <a:xfrm>
            <a:off x="3332834" y="1851739"/>
            <a:ext cx="739801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3"/>
            <a:endCxn id="200" idx="1"/>
          </p:cNvCxnSpPr>
          <p:nvPr/>
        </p:nvCxnSpPr>
        <p:spPr>
          <a:xfrm flipV="1">
            <a:off x="4408301" y="1851740"/>
            <a:ext cx="739803" cy="4685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91" idx="2"/>
          </p:cNvCxnSpPr>
          <p:nvPr/>
        </p:nvCxnSpPr>
        <p:spPr>
          <a:xfrm rot="10800000">
            <a:off x="1967131" y="2135424"/>
            <a:ext cx="2569352" cy="19939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Delay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64" y="2477405"/>
                <a:ext cx="793807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85</cp:revision>
  <dcterms:created xsi:type="dcterms:W3CDTF">2017-09-29T13:07:37Z</dcterms:created>
  <dcterms:modified xsi:type="dcterms:W3CDTF">2017-11-07T13:45:44Z</dcterms:modified>
</cp:coreProperties>
</file>