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404" autoAdjust="0"/>
  </p:normalViewPr>
  <p:slideViewPr>
    <p:cSldViewPr snapToGrid="0">
      <p:cViewPr>
        <p:scale>
          <a:sx n="100" d="100"/>
          <a:sy n="100" d="100"/>
        </p:scale>
        <p:origin x="91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28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27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8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35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3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26/10/2017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26/10/2017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36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26/10/2017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99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F75E-BF8A-4352-8DF2-5712531B63DB}" type="datetimeFigureOut">
              <a:rPr lang="pt-PT" smtClean="0"/>
              <a:t>26/10/2017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326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0F75E-BF8A-4352-8DF2-5712531B63DB}" type="datetimeFigureOut">
              <a:rPr lang="pt-PT" smtClean="0"/>
              <a:t>26/10/2017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38F3-4D7D-4892-9E24-9D422E308F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7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ounded Rectangle 154"/>
          <p:cNvSpPr/>
          <p:nvPr/>
        </p:nvSpPr>
        <p:spPr>
          <a:xfrm>
            <a:off x="6268025" y="772786"/>
            <a:ext cx="1808634" cy="116220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Discrete to</a:t>
            </a:r>
          </a:p>
          <a:p>
            <a:pPr algn="ctr"/>
            <a:r>
              <a:rPr lang="en-US" b="1" dirty="0">
                <a:latin typeface="+mj-lt"/>
              </a:rPr>
              <a:t>Continuous</a:t>
            </a:r>
          </a:p>
          <a:p>
            <a:pPr algn="ctr"/>
            <a:r>
              <a:rPr lang="en-US" b="1" dirty="0" smtClean="0">
                <a:latin typeface="+mj-lt"/>
              </a:rPr>
              <a:t>Time</a:t>
            </a:r>
            <a:endParaRPr lang="en-US" b="1" dirty="0">
              <a:latin typeface="+mj-lt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8678783" y="772785"/>
            <a:ext cx="1808634" cy="116220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Pulse Shaping </a:t>
            </a:r>
            <a:r>
              <a:rPr lang="en-US" b="1" dirty="0" smtClean="0">
                <a:latin typeface="+mj-lt"/>
              </a:rPr>
              <a:t>Filter</a:t>
            </a:r>
            <a:endParaRPr lang="en-US" b="1" dirty="0">
              <a:latin typeface="+mj-lt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1451077" y="3279566"/>
            <a:ext cx="1808634" cy="116220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Mixer</a:t>
            </a:r>
            <a:endParaRPr lang="en-US" b="1" dirty="0">
              <a:latin typeface="+mj-lt"/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446414" y="5521935"/>
            <a:ext cx="1808634" cy="116220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Oscillator</a:t>
            </a:r>
            <a:endParaRPr lang="en-US" b="1" dirty="0">
              <a:latin typeface="+mj-lt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3857204" y="772785"/>
            <a:ext cx="1808634" cy="116220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MPAM Mapping</a:t>
            </a:r>
            <a:endParaRPr lang="en-US" b="1" dirty="0">
              <a:latin typeface="+mj-lt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1446414" y="772785"/>
            <a:ext cx="1808634" cy="116220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Binary Sequence</a:t>
            </a:r>
            <a:endParaRPr lang="en-US" b="1" dirty="0">
              <a:latin typeface="+mj-lt"/>
            </a:endParaRPr>
          </a:p>
        </p:txBody>
      </p:sp>
      <p:cxnSp>
        <p:nvCxnSpPr>
          <p:cNvPr id="159" name="Straight Arrow Connector 158"/>
          <p:cNvCxnSpPr>
            <a:stCxn id="178" idx="3"/>
            <a:endCxn id="177" idx="1"/>
          </p:cNvCxnSpPr>
          <p:nvPr/>
        </p:nvCxnSpPr>
        <p:spPr>
          <a:xfrm>
            <a:off x="3255048" y="1353887"/>
            <a:ext cx="6021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7" idx="3"/>
            <a:endCxn id="155" idx="1"/>
          </p:cNvCxnSpPr>
          <p:nvPr/>
        </p:nvCxnSpPr>
        <p:spPr>
          <a:xfrm>
            <a:off x="5665839" y="1353887"/>
            <a:ext cx="60218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55" idx="3"/>
            <a:endCxn id="169" idx="1"/>
          </p:cNvCxnSpPr>
          <p:nvPr/>
        </p:nvCxnSpPr>
        <p:spPr>
          <a:xfrm flipV="1">
            <a:off x="8076659" y="1353887"/>
            <a:ext cx="60212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73" idx="0"/>
            <a:endCxn id="172" idx="2"/>
          </p:cNvCxnSpPr>
          <p:nvPr/>
        </p:nvCxnSpPr>
        <p:spPr>
          <a:xfrm flipV="1">
            <a:off x="2350731" y="4441771"/>
            <a:ext cx="4663" cy="10801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/>
              <p:cNvSpPr txBox="1"/>
              <p:nvPr/>
            </p:nvSpPr>
            <p:spPr>
              <a:xfrm>
                <a:off x="3410929" y="1055402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4" name="TextBox 2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929" y="1055402"/>
                <a:ext cx="283667" cy="276999"/>
              </a:xfrm>
              <a:prstGeom prst="rect">
                <a:avLst/>
              </a:prstGeom>
              <a:blipFill>
                <a:blip r:embed="rId2"/>
                <a:stretch>
                  <a:fillRect l="-21739" r="-108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/>
              <p:cNvSpPr txBox="1"/>
              <p:nvPr/>
            </p:nvSpPr>
            <p:spPr>
              <a:xfrm>
                <a:off x="5825066" y="1055401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066" y="1055401"/>
                <a:ext cx="283667" cy="276999"/>
              </a:xfrm>
              <a:prstGeom prst="rect">
                <a:avLst/>
              </a:prstGeom>
              <a:blipFill>
                <a:blip r:embed="rId3"/>
                <a:stretch>
                  <a:fillRect l="-21739" r="-108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/>
              <p:cNvSpPr txBox="1"/>
              <p:nvPr/>
            </p:nvSpPr>
            <p:spPr>
              <a:xfrm>
                <a:off x="8232540" y="1055401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36" name="TextBox 2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40" y="1055401"/>
                <a:ext cx="283667" cy="276999"/>
              </a:xfrm>
              <a:prstGeom prst="rect">
                <a:avLst/>
              </a:prstGeom>
              <a:blipFill>
                <a:blip r:embed="rId4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/>
              <p:cNvSpPr txBox="1"/>
              <p:nvPr/>
            </p:nvSpPr>
            <p:spPr>
              <a:xfrm>
                <a:off x="10576382" y="1055401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382" y="1055401"/>
                <a:ext cx="283667" cy="276999"/>
              </a:xfrm>
              <a:prstGeom prst="rect">
                <a:avLst/>
              </a:prstGeom>
              <a:blipFill>
                <a:blip r:embed="rId5"/>
                <a:stretch>
                  <a:fillRect l="-21277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TextBox 237"/>
              <p:cNvSpPr txBox="1"/>
              <p:nvPr/>
            </p:nvSpPr>
            <p:spPr>
              <a:xfrm>
                <a:off x="2360532" y="4506218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238" name="TextBox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532" y="4506218"/>
                <a:ext cx="283667" cy="276999"/>
              </a:xfrm>
              <a:prstGeom prst="rect">
                <a:avLst/>
              </a:prstGeom>
              <a:blipFill>
                <a:blip r:embed="rId6"/>
                <a:stretch>
                  <a:fillRect l="-19149" r="-1063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TextBox 239"/>
              <p:cNvSpPr txBox="1"/>
              <p:nvPr/>
            </p:nvSpPr>
            <p:spPr>
              <a:xfrm>
                <a:off x="3415592" y="3562165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240" name="TextBox 2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592" y="3562165"/>
                <a:ext cx="283667" cy="276999"/>
              </a:xfrm>
              <a:prstGeom prst="rect">
                <a:avLst/>
              </a:prstGeom>
              <a:blipFill>
                <a:blip r:embed="rId7"/>
                <a:stretch>
                  <a:fillRect l="-19149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ounded Rectangle 173"/>
          <p:cNvSpPr/>
          <p:nvPr/>
        </p:nvSpPr>
        <p:spPr>
          <a:xfrm>
            <a:off x="3856572" y="3279548"/>
            <a:ext cx="1808634" cy="116220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Fork</a:t>
            </a:r>
            <a:endParaRPr lang="en-US" b="1" dirty="0">
              <a:latin typeface="+mj-lt"/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8674340" y="5523380"/>
            <a:ext cx="1803027" cy="116220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Sink</a:t>
            </a:r>
            <a:endParaRPr lang="en-US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TextBox 240"/>
              <p:cNvSpPr txBox="1"/>
              <p:nvPr/>
            </p:nvSpPr>
            <p:spPr>
              <a:xfrm>
                <a:off x="5832924" y="3263662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241" name="TextBox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924" y="3263662"/>
                <a:ext cx="283667" cy="276999"/>
              </a:xfrm>
              <a:prstGeom prst="rect">
                <a:avLst/>
              </a:prstGeom>
              <a:blipFill>
                <a:blip r:embed="rId8"/>
                <a:stretch>
                  <a:fillRect l="-21739" r="-108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TextBox 241"/>
              <p:cNvSpPr txBox="1"/>
              <p:nvPr/>
            </p:nvSpPr>
            <p:spPr>
              <a:xfrm>
                <a:off x="5831641" y="3875420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242" name="TextBox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641" y="3875420"/>
                <a:ext cx="283667" cy="276999"/>
              </a:xfrm>
              <a:prstGeom prst="rect">
                <a:avLst/>
              </a:prstGeom>
              <a:blipFill>
                <a:blip r:embed="rId9"/>
                <a:stretch>
                  <a:fillRect l="-21739" r="-1087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/>
              <p:cNvSpPr txBox="1"/>
              <p:nvPr/>
            </p:nvSpPr>
            <p:spPr>
              <a:xfrm>
                <a:off x="9583100" y="4144495"/>
                <a:ext cx="384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244" name="TextBox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100" y="4144495"/>
                <a:ext cx="384656" cy="276999"/>
              </a:xfrm>
              <a:prstGeom prst="rect">
                <a:avLst/>
              </a:prstGeom>
              <a:blipFill>
                <a:blip r:embed="rId11"/>
                <a:stretch>
                  <a:fillRect l="-14286" r="-793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5676227" y="3562165"/>
            <a:ext cx="30025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9" idx="3"/>
            <a:endCxn id="172" idx="1"/>
          </p:cNvCxnSpPr>
          <p:nvPr/>
        </p:nvCxnSpPr>
        <p:spPr>
          <a:xfrm flipH="1">
            <a:off x="1451077" y="1353887"/>
            <a:ext cx="9036340" cy="2506782"/>
          </a:xfrm>
          <a:prstGeom prst="bentConnector5">
            <a:avLst>
              <a:gd name="adj1" fmla="val -4111"/>
              <a:gd name="adj2" fmla="val 38601"/>
              <a:gd name="adj3" fmla="val 10253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6" idx="2"/>
            <a:endCxn id="230" idx="0"/>
          </p:cNvCxnSpPr>
          <p:nvPr/>
        </p:nvCxnSpPr>
        <p:spPr>
          <a:xfrm flipH="1">
            <a:off x="9575854" y="4862998"/>
            <a:ext cx="1" cy="660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72" idx="3"/>
            <a:endCxn id="174" idx="1"/>
          </p:cNvCxnSpPr>
          <p:nvPr/>
        </p:nvCxnSpPr>
        <p:spPr>
          <a:xfrm flipV="1">
            <a:off x="3259711" y="3860651"/>
            <a:ext cx="596861" cy="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8674341" y="2858302"/>
            <a:ext cx="1803027" cy="200469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IQ Modulator</a:t>
            </a:r>
            <a:endParaRPr lang="en-US" b="1" dirty="0">
              <a:latin typeface="+mj-lt"/>
            </a:endParaRPr>
          </a:p>
        </p:txBody>
      </p:sp>
      <p:cxnSp>
        <p:nvCxnSpPr>
          <p:cNvPr id="36" name="Straight Arrow Connector 35"/>
          <p:cNvCxnSpPr>
            <a:endCxn id="41" idx="1"/>
          </p:cNvCxnSpPr>
          <p:nvPr/>
        </p:nvCxnSpPr>
        <p:spPr>
          <a:xfrm>
            <a:off x="5665206" y="4179313"/>
            <a:ext cx="60364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268846" y="3903953"/>
            <a:ext cx="1808634" cy="55072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Hilbert Transformer</a:t>
            </a:r>
            <a:endParaRPr lang="en-US" b="1" dirty="0">
              <a:latin typeface="+mj-lt"/>
            </a:endParaRPr>
          </a:p>
        </p:txBody>
      </p:sp>
      <p:cxnSp>
        <p:nvCxnSpPr>
          <p:cNvPr id="45" name="Straight Arrow Connector 44"/>
          <p:cNvCxnSpPr>
            <a:stCxn id="41" idx="3"/>
          </p:cNvCxnSpPr>
          <p:nvPr/>
        </p:nvCxnSpPr>
        <p:spPr>
          <a:xfrm flipV="1">
            <a:off x="8077480" y="4179313"/>
            <a:ext cx="59686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8230144" y="3880810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144" y="3880810"/>
                <a:ext cx="283667" cy="276999"/>
              </a:xfrm>
              <a:prstGeom prst="rect">
                <a:avLst/>
              </a:prstGeom>
              <a:blipFill>
                <a:blip r:embed="rId12"/>
                <a:stretch>
                  <a:fillRect l="-19149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1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84</cp:revision>
  <dcterms:created xsi:type="dcterms:W3CDTF">2017-09-29T13:07:37Z</dcterms:created>
  <dcterms:modified xsi:type="dcterms:W3CDTF">2017-10-26T10:27:21Z</dcterms:modified>
</cp:coreProperties>
</file>