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4513219" y="2734323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6734595" y="2734322"/>
            <a:ext cx="13610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2291784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0378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1736931" y="3236070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3958338" y="3236070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6179772" y="3236070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/>
              <p:cNvSpPr txBox="1"/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/>
              <p:cNvSpPr txBox="1"/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/>
              <p:cNvSpPr txBox="1"/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/>
              <p:cNvSpPr txBox="1"/>
              <p:nvPr/>
            </p:nvSpPr>
            <p:spPr>
              <a:xfrm>
                <a:off x="8487846" y="1821837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46" y="1821837"/>
                <a:ext cx="261383" cy="239173"/>
              </a:xfrm>
              <a:prstGeom prst="rect">
                <a:avLst/>
              </a:prstGeom>
              <a:blipFill>
                <a:blip r:embed="rId5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518385" y="1328907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3369890" y="1585827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28427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48843" y="13037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46400" y="272197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851818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726084" y="2742109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8894047" y="1393793"/>
            <a:ext cx="1408527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Pulse </a:t>
            </a:r>
            <a:r>
              <a:rPr lang="en-US" sz="1400" b="1" dirty="0" smtClean="0">
                <a:latin typeface="+mj-lt"/>
              </a:rPr>
              <a:t>Shaper</a:t>
            </a:r>
          </a:p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513763" y="48005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63" y="4800511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21739" r="-108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>
            <a:endCxn id="47" idx="1"/>
          </p:cNvCxnSpPr>
          <p:nvPr/>
        </p:nvCxnSpPr>
        <p:spPr>
          <a:xfrm rot="5400000" flipH="1" flipV="1">
            <a:off x="7996214" y="2130827"/>
            <a:ext cx="1244648" cy="5510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88446" y="3028656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1" idx="1"/>
          </p:cNvCxnSpPr>
          <p:nvPr/>
        </p:nvCxnSpPr>
        <p:spPr>
          <a:xfrm rot="16200000" flipH="1">
            <a:off x="7799249" y="3989979"/>
            <a:ext cx="1643406" cy="546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093271" y="3441371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780596" y="1393793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894047" y="4694558"/>
            <a:ext cx="1408527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Pulse Shaper</a:t>
            </a:r>
          </a:p>
          <a:p>
            <a:pPr algn="ctr"/>
            <a:r>
              <a:rPr lang="en-US" b="1" dirty="0" smtClean="0"/>
              <a:t>FREQUENCY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7" idx="3"/>
            <a:endCxn id="70" idx="1"/>
          </p:cNvCxnSpPr>
          <p:nvPr/>
        </p:nvCxnSpPr>
        <p:spPr>
          <a:xfrm>
            <a:off x="10302574" y="1784012"/>
            <a:ext cx="478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0779475" y="4694557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73" name="Straight Arrow Connector 72"/>
          <p:cNvCxnSpPr>
            <a:stCxn id="71" idx="3"/>
          </p:cNvCxnSpPr>
          <p:nvPr/>
        </p:nvCxnSpPr>
        <p:spPr>
          <a:xfrm flipV="1">
            <a:off x="10302574" y="5084775"/>
            <a:ext cx="478022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907534" y="1393793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891358" y="4663780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B7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0410893" y="17840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93" y="1784011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10410893" y="480051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93" y="4800512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95</cp:revision>
  <dcterms:created xsi:type="dcterms:W3CDTF">2017-09-29T13:07:37Z</dcterms:created>
  <dcterms:modified xsi:type="dcterms:W3CDTF">2018-02-26T21:10:00Z</dcterms:modified>
</cp:coreProperties>
</file>