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1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2DFE-4311-4A1D-BBAD-3A8F1263C7DF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178B-9747-42E5-846E-56688DCCA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8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2DFE-4311-4A1D-BBAD-3A8F1263C7DF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178B-9747-42E5-846E-56688DCCA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7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2DFE-4311-4A1D-BBAD-3A8F1263C7DF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178B-9747-42E5-846E-56688DCCA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64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2DFE-4311-4A1D-BBAD-3A8F1263C7DF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178B-9747-42E5-846E-56688DCCA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1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2DFE-4311-4A1D-BBAD-3A8F1263C7DF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178B-9747-42E5-846E-56688DCCA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3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2DFE-4311-4A1D-BBAD-3A8F1263C7DF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178B-9747-42E5-846E-56688DCCA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2DFE-4311-4A1D-BBAD-3A8F1263C7DF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178B-9747-42E5-846E-56688DCCA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2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2DFE-4311-4A1D-BBAD-3A8F1263C7DF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178B-9747-42E5-846E-56688DCCA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09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2DFE-4311-4A1D-BBAD-3A8F1263C7DF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178B-9747-42E5-846E-56688DCCA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0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2DFE-4311-4A1D-BBAD-3A8F1263C7DF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178B-9747-42E5-846E-56688DCCA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1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2DFE-4311-4A1D-BBAD-3A8F1263C7DF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178B-9747-42E5-846E-56688DCCA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8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62DFE-4311-4A1D-BBAD-3A8F1263C7DF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2178B-9747-42E5-846E-56688DCCA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8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50" y="1097086"/>
            <a:ext cx="11644499" cy="466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24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04137" y="668866"/>
            <a:ext cx="11783725" cy="50941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3400" y="60667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2006 - Khan - - Modulation and Detection Techniques for Optical Communications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3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73750" y="1085484"/>
            <a:ext cx="11644499" cy="468703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255000" y="1107911"/>
            <a:ext cx="1041400" cy="3132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426150" y="1237884"/>
            <a:ext cx="11644499" cy="468703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407400" y="1260311"/>
            <a:ext cx="1041400" cy="3132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31" y="585352"/>
            <a:ext cx="11644369" cy="468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788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59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</TotalTime>
  <Words>13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muga@ua.pt</dc:creator>
  <cp:lastModifiedBy>muga@ua.pt</cp:lastModifiedBy>
  <cp:revision>7</cp:revision>
  <dcterms:created xsi:type="dcterms:W3CDTF">2018-01-25T15:17:43Z</dcterms:created>
  <dcterms:modified xsi:type="dcterms:W3CDTF">2018-02-01T18:40:58Z</dcterms:modified>
</cp:coreProperties>
</file>